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72"/>
  </p:notesMasterIdLst>
  <p:handoutMasterIdLst>
    <p:handoutMasterId r:id="rId73"/>
  </p:handoutMasterIdLst>
  <p:sldIdLst>
    <p:sldId id="1564" r:id="rId2"/>
    <p:sldId id="984" r:id="rId3"/>
    <p:sldId id="422" r:id="rId4"/>
    <p:sldId id="284" r:id="rId5"/>
    <p:sldId id="1525" r:id="rId6"/>
    <p:sldId id="1633" r:id="rId7"/>
    <p:sldId id="1638" r:id="rId8"/>
    <p:sldId id="1639" r:id="rId9"/>
    <p:sldId id="1640" r:id="rId10"/>
    <p:sldId id="294" r:id="rId11"/>
    <p:sldId id="348" r:id="rId12"/>
    <p:sldId id="264" r:id="rId13"/>
    <p:sldId id="351" r:id="rId14"/>
    <p:sldId id="352" r:id="rId15"/>
    <p:sldId id="353" r:id="rId16"/>
    <p:sldId id="1641" r:id="rId17"/>
    <p:sldId id="1642" r:id="rId18"/>
    <p:sldId id="344" r:id="rId19"/>
    <p:sldId id="1643" r:id="rId20"/>
    <p:sldId id="1644" r:id="rId21"/>
    <p:sldId id="1645" r:id="rId22"/>
    <p:sldId id="1646" r:id="rId23"/>
    <p:sldId id="1647" r:id="rId24"/>
    <p:sldId id="297" r:id="rId25"/>
    <p:sldId id="271" r:id="rId26"/>
    <p:sldId id="370" r:id="rId27"/>
    <p:sldId id="360" r:id="rId28"/>
    <p:sldId id="1648" r:id="rId29"/>
    <p:sldId id="1649" r:id="rId30"/>
    <p:sldId id="377" r:id="rId31"/>
    <p:sldId id="376" r:id="rId32"/>
    <p:sldId id="365" r:id="rId33"/>
    <p:sldId id="378" r:id="rId34"/>
    <p:sldId id="300" r:id="rId35"/>
    <p:sldId id="846" r:id="rId36"/>
    <p:sldId id="920" r:id="rId37"/>
    <p:sldId id="976" r:id="rId38"/>
    <p:sldId id="922" r:id="rId39"/>
    <p:sldId id="298" r:id="rId40"/>
    <p:sldId id="274" r:id="rId41"/>
    <p:sldId id="279" r:id="rId42"/>
    <p:sldId id="379" r:id="rId43"/>
    <p:sldId id="380" r:id="rId44"/>
    <p:sldId id="281" r:id="rId45"/>
    <p:sldId id="283" r:id="rId46"/>
    <p:sldId id="308" r:id="rId47"/>
    <p:sldId id="381" r:id="rId48"/>
    <p:sldId id="382" r:id="rId49"/>
    <p:sldId id="313" r:id="rId50"/>
    <p:sldId id="383" r:id="rId51"/>
    <p:sldId id="317" r:id="rId52"/>
    <p:sldId id="318" r:id="rId53"/>
    <p:sldId id="319" r:id="rId54"/>
    <p:sldId id="320" r:id="rId55"/>
    <p:sldId id="322" r:id="rId56"/>
    <p:sldId id="326" r:id="rId57"/>
    <p:sldId id="328" r:id="rId58"/>
    <p:sldId id="330" r:id="rId59"/>
    <p:sldId id="1650" r:id="rId60"/>
    <p:sldId id="332" r:id="rId61"/>
    <p:sldId id="333" r:id="rId62"/>
    <p:sldId id="335" r:id="rId63"/>
    <p:sldId id="337" r:id="rId64"/>
    <p:sldId id="1651" r:id="rId65"/>
    <p:sldId id="288" r:id="rId66"/>
    <p:sldId id="276" r:id="rId67"/>
    <p:sldId id="275" r:id="rId68"/>
    <p:sldId id="277" r:id="rId69"/>
    <p:sldId id="278" r:id="rId70"/>
    <p:sldId id="390" r:id="rId71"/>
  </p:sldIdLst>
  <p:sldSz cx="9144000" cy="6858000" type="screen4x3"/>
  <p:notesSz cx="7099300" cy="10234613"/>
  <p:defaultTextStyle>
    <a:defPPr>
      <a:defRPr lang="en-US"/>
    </a:defPPr>
    <a:lvl1pPr algn="ctr" rtl="0" fontAlgn="base">
      <a:lnSpc>
        <a:spcPct val="80000"/>
      </a:lnSpc>
      <a:spcBef>
        <a:spcPct val="20000"/>
      </a:spcBef>
      <a:spcAft>
        <a:spcPct val="0"/>
      </a:spcAft>
      <a:defRPr sz="1600" b="1" kern="1200">
        <a:solidFill>
          <a:srgbClr val="FF0000"/>
        </a:solidFill>
        <a:latin typeface="Comic Sans MS" pitchFamily="66" charset="0"/>
        <a:ea typeface="+mn-ea"/>
        <a:cs typeface="Arial" pitchFamily="34" charset="0"/>
      </a:defRPr>
    </a:lvl1pPr>
    <a:lvl2pPr marL="457200" algn="ctr" rtl="0" fontAlgn="base">
      <a:lnSpc>
        <a:spcPct val="80000"/>
      </a:lnSpc>
      <a:spcBef>
        <a:spcPct val="20000"/>
      </a:spcBef>
      <a:spcAft>
        <a:spcPct val="0"/>
      </a:spcAft>
      <a:defRPr sz="1600" b="1" kern="1200">
        <a:solidFill>
          <a:srgbClr val="FF0000"/>
        </a:solidFill>
        <a:latin typeface="Comic Sans MS" pitchFamily="66" charset="0"/>
        <a:ea typeface="+mn-ea"/>
        <a:cs typeface="Arial" pitchFamily="34" charset="0"/>
      </a:defRPr>
    </a:lvl2pPr>
    <a:lvl3pPr marL="914400" algn="ctr" rtl="0" fontAlgn="base">
      <a:lnSpc>
        <a:spcPct val="80000"/>
      </a:lnSpc>
      <a:spcBef>
        <a:spcPct val="20000"/>
      </a:spcBef>
      <a:spcAft>
        <a:spcPct val="0"/>
      </a:spcAft>
      <a:defRPr sz="1600" b="1" kern="1200">
        <a:solidFill>
          <a:srgbClr val="FF0000"/>
        </a:solidFill>
        <a:latin typeface="Comic Sans MS" pitchFamily="66" charset="0"/>
        <a:ea typeface="+mn-ea"/>
        <a:cs typeface="Arial" pitchFamily="34" charset="0"/>
      </a:defRPr>
    </a:lvl3pPr>
    <a:lvl4pPr marL="1371600" algn="ctr" rtl="0" fontAlgn="base">
      <a:lnSpc>
        <a:spcPct val="80000"/>
      </a:lnSpc>
      <a:spcBef>
        <a:spcPct val="20000"/>
      </a:spcBef>
      <a:spcAft>
        <a:spcPct val="0"/>
      </a:spcAft>
      <a:defRPr sz="1600" b="1" kern="1200">
        <a:solidFill>
          <a:srgbClr val="FF0000"/>
        </a:solidFill>
        <a:latin typeface="Comic Sans MS" pitchFamily="66" charset="0"/>
        <a:ea typeface="+mn-ea"/>
        <a:cs typeface="Arial" pitchFamily="34" charset="0"/>
      </a:defRPr>
    </a:lvl4pPr>
    <a:lvl5pPr marL="1828800" algn="ctr" rtl="0" fontAlgn="base">
      <a:lnSpc>
        <a:spcPct val="80000"/>
      </a:lnSpc>
      <a:spcBef>
        <a:spcPct val="20000"/>
      </a:spcBef>
      <a:spcAft>
        <a:spcPct val="0"/>
      </a:spcAft>
      <a:defRPr sz="1600" b="1" kern="1200">
        <a:solidFill>
          <a:srgbClr val="FF0000"/>
        </a:solidFill>
        <a:latin typeface="Comic Sans MS" pitchFamily="66" charset="0"/>
        <a:ea typeface="+mn-ea"/>
        <a:cs typeface="Arial" pitchFamily="34" charset="0"/>
      </a:defRPr>
    </a:lvl5pPr>
    <a:lvl6pPr marL="2286000" algn="l" defTabSz="914400" rtl="0" eaLnBrk="1" latinLnBrk="0" hangingPunct="1">
      <a:defRPr sz="1600" b="1" kern="1200">
        <a:solidFill>
          <a:srgbClr val="FF0000"/>
        </a:solidFill>
        <a:latin typeface="Comic Sans MS" pitchFamily="66" charset="0"/>
        <a:ea typeface="+mn-ea"/>
        <a:cs typeface="Arial" pitchFamily="34" charset="0"/>
      </a:defRPr>
    </a:lvl6pPr>
    <a:lvl7pPr marL="2743200" algn="l" defTabSz="914400" rtl="0" eaLnBrk="1" latinLnBrk="0" hangingPunct="1">
      <a:defRPr sz="1600" b="1" kern="1200">
        <a:solidFill>
          <a:srgbClr val="FF0000"/>
        </a:solidFill>
        <a:latin typeface="Comic Sans MS" pitchFamily="66" charset="0"/>
        <a:ea typeface="+mn-ea"/>
        <a:cs typeface="Arial" pitchFamily="34" charset="0"/>
      </a:defRPr>
    </a:lvl7pPr>
    <a:lvl8pPr marL="3200400" algn="l" defTabSz="914400" rtl="0" eaLnBrk="1" latinLnBrk="0" hangingPunct="1">
      <a:defRPr sz="1600" b="1" kern="1200">
        <a:solidFill>
          <a:srgbClr val="FF0000"/>
        </a:solidFill>
        <a:latin typeface="Comic Sans MS" pitchFamily="66" charset="0"/>
        <a:ea typeface="+mn-ea"/>
        <a:cs typeface="Arial" pitchFamily="34" charset="0"/>
      </a:defRPr>
    </a:lvl8pPr>
    <a:lvl9pPr marL="3657600" algn="l" defTabSz="914400" rtl="0" eaLnBrk="1" latinLnBrk="0" hangingPunct="1">
      <a:defRPr sz="1600" b="1" kern="1200">
        <a:solidFill>
          <a:srgbClr val="FF0000"/>
        </a:solidFill>
        <a:latin typeface="Comic Sans MS" pitchFamily="66"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a:srgbClr val="FFCCCC"/>
    <a:srgbClr val="66FF33"/>
    <a:srgbClr val="FF7C80"/>
    <a:srgbClr val="DDDDDD"/>
    <a:srgbClr val="0000FF"/>
    <a:srgbClr val="FFFFCC"/>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06" autoAdjust="0"/>
    <p:restoredTop sz="92573" autoAdjust="0"/>
  </p:normalViewPr>
  <p:slideViewPr>
    <p:cSldViewPr>
      <p:cViewPr varScale="1">
        <p:scale>
          <a:sx n="56" d="100"/>
          <a:sy n="56" d="100"/>
        </p:scale>
        <p:origin x="1548" y="14"/>
      </p:cViewPr>
      <p:guideLst>
        <p:guide orient="horz" pos="2160"/>
        <p:guide pos="2880"/>
      </p:guideLst>
    </p:cSldViewPr>
  </p:slideViewPr>
  <p:notesTextViewPr>
    <p:cViewPr>
      <p:scale>
        <a:sx n="100" d="100"/>
        <a:sy n="100" d="100"/>
      </p:scale>
      <p:origin x="0" y="0"/>
    </p:cViewPr>
  </p:notesTextViewPr>
  <p:sorterViewPr>
    <p:cViewPr>
      <p:scale>
        <a:sx n="50" d="100"/>
        <a:sy n="50" d="100"/>
      </p:scale>
      <p:origin x="0" y="-5374"/>
    </p:cViewPr>
  </p:sorterViewPr>
  <p:notesViewPr>
    <p:cSldViewPr>
      <p:cViewPr varScale="1">
        <p:scale>
          <a:sx n="71" d="100"/>
          <a:sy n="71" d="100"/>
        </p:scale>
        <p:origin x="-2172" y="-11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lumMod val="25000"/>
                </a:schemeClr>
              </a:solidFill>
              <a:ln w="19050">
                <a:solidFill>
                  <a:schemeClr val="lt1"/>
                </a:solidFill>
              </a:ln>
              <a:effectLst/>
            </c:spPr>
            <c:extLst>
              <c:ext xmlns:c16="http://schemas.microsoft.com/office/drawing/2014/chart" uri="{C3380CC4-5D6E-409C-BE32-E72D297353CC}">
                <c16:uniqueId val="{00000001-C651-4714-BC27-8D8B8F76C7B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651-4714-BC27-8D8B8F76C7B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651-4714-BC27-8D8B8F76C7BE}"/>
              </c:ext>
            </c:extLst>
          </c:dPt>
          <c:cat>
            <c:strRef>
              <c:f>Sheet1!$A$4:$A$6</c:f>
              <c:strCache>
                <c:ptCount val="3"/>
                <c:pt idx="0">
                  <c:v>contains</c:v>
                </c:pt>
                <c:pt idx="1">
                  <c:v>add</c:v>
                </c:pt>
                <c:pt idx="2">
                  <c:v>remove</c:v>
                </c:pt>
              </c:strCache>
            </c:strRef>
          </c:cat>
          <c:val>
            <c:numRef>
              <c:f>Sheet1!$B$4:$B$6</c:f>
              <c:numCache>
                <c:formatCode>General</c:formatCode>
                <c:ptCount val="3"/>
                <c:pt idx="0">
                  <c:v>90</c:v>
                </c:pt>
                <c:pt idx="1">
                  <c:v>9</c:v>
                </c:pt>
                <c:pt idx="2">
                  <c:v>1</c:v>
                </c:pt>
              </c:numCache>
            </c:numRef>
          </c:val>
          <c:extLst>
            <c:ext xmlns:c16="http://schemas.microsoft.com/office/drawing/2014/chart" uri="{C3380CC4-5D6E-409C-BE32-E72D297353CC}">
              <c16:uniqueId val="{00000006-C651-4714-BC27-8D8B8F76C7B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2"/>
    </a:solidFill>
    <a:ln w="9525" cap="flat" cmpd="sng" algn="ctr">
      <a:no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0.29406</cdr:x>
      <cdr:y>0.57756</cdr:y>
    </cdr:from>
    <cdr:to>
      <cdr:x>0.63069</cdr:x>
      <cdr:y>0.75495</cdr:y>
    </cdr:to>
    <cdr:sp macro="" textlink="">
      <cdr:nvSpPr>
        <cdr:cNvPr id="2" name="TextBox 1">
          <a:extLst xmlns:a="http://schemas.openxmlformats.org/drawingml/2006/main">
            <a:ext uri="{FF2B5EF4-FFF2-40B4-BE49-F238E27FC236}">
              <a16:creationId xmlns:a16="http://schemas.microsoft.com/office/drawing/2014/main" id="{F8099F91-ED05-2801-896F-AEEBFFECFCFA}"/>
            </a:ext>
          </a:extLst>
        </cdr:cNvPr>
        <cdr:cNvSpPr txBox="1"/>
      </cdr:nvSpPr>
      <cdr:spPr>
        <a:xfrm xmlns:a="http://schemas.openxmlformats.org/drawingml/2006/main">
          <a:off x="1344439" y="1584356"/>
          <a:ext cx="1539090" cy="4866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a:solidFill>
                <a:srgbClr val="FFFF00"/>
              </a:solidFill>
              <a:latin typeface="Arial" panose="020B0604020202020204" pitchFamily="34" charset="0"/>
            </a:rPr>
            <a:t>90% </a:t>
          </a:r>
          <a:r>
            <a:rPr lang="en-US" sz="2000" dirty="0">
              <a:solidFill>
                <a:schemeClr val="tx1"/>
              </a:solidFill>
              <a:latin typeface="Consolas" panose="020B0609020204030204" pitchFamily="49" charset="0"/>
              <a:cs typeface="Courier New" panose="02070309020205020404" pitchFamily="49" charset="0"/>
            </a:rPr>
            <a:t>Contains</a:t>
          </a:r>
          <a:r>
            <a:rPr lang="en-US" sz="2000" dirty="0">
              <a:solidFill>
                <a:schemeClr val="tx1"/>
              </a:solidFill>
              <a:latin typeface="Consolas" panose="020B0609020204030204" pitchFamily="49" charset="0"/>
            </a:rPr>
            <a:t>()</a:t>
          </a:r>
        </a:p>
      </cdr:txBody>
    </cdr:sp>
  </cdr:relSizeAnchor>
  <cdr:relSizeAnchor xmlns:cdr="http://schemas.openxmlformats.org/drawingml/2006/chartDrawing">
    <cdr:from>
      <cdr:x>0.66337</cdr:x>
      <cdr:y>0</cdr:y>
    </cdr:from>
    <cdr:to>
      <cdr:x>1</cdr:x>
      <cdr:y>0.17739</cdr:y>
    </cdr:to>
    <cdr:sp macro="" textlink="">
      <cdr:nvSpPr>
        <cdr:cNvPr id="3" name="TextBox 2">
          <a:extLst xmlns:a="http://schemas.openxmlformats.org/drawingml/2006/main">
            <a:ext uri="{FF2B5EF4-FFF2-40B4-BE49-F238E27FC236}">
              <a16:creationId xmlns:a16="http://schemas.microsoft.com/office/drawing/2014/main" id="{60D79E9B-F1C7-E20D-4F08-B834B7B7340D}"/>
            </a:ext>
          </a:extLst>
        </cdr:cNvPr>
        <cdr:cNvSpPr txBox="1"/>
      </cdr:nvSpPr>
      <cdr:spPr>
        <a:xfrm xmlns:a="http://schemas.openxmlformats.org/drawingml/2006/main">
          <a:off x="3032910" y="0"/>
          <a:ext cx="1539090" cy="4866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a:solidFill>
                <a:srgbClr val="FFFF00"/>
              </a:solidFill>
              <a:latin typeface="Arial" panose="020B0604020202020204" pitchFamily="34" charset="0"/>
            </a:rPr>
            <a:t>1% </a:t>
          </a:r>
          <a:r>
            <a:rPr lang="en-US" sz="2000" dirty="0">
              <a:solidFill>
                <a:schemeClr val="tx1"/>
              </a:solidFill>
              <a:latin typeface="Consolas" panose="020B0609020204030204" pitchFamily="49" charset="0"/>
              <a:cs typeface="Courier New" panose="02070309020205020404" pitchFamily="49" charset="0"/>
            </a:rPr>
            <a:t>remove</a:t>
          </a:r>
          <a:r>
            <a:rPr lang="en-US" sz="2000" dirty="0">
              <a:solidFill>
                <a:schemeClr val="tx1"/>
              </a:solidFill>
              <a:latin typeface="Consolas" panose="020B0609020204030204" pitchFamily="49" charset="0"/>
            </a:rPr>
            <a:t>()</a:t>
          </a:r>
        </a:p>
      </cdr:txBody>
    </cdr:sp>
  </cdr:relSizeAnchor>
  <cdr:relSizeAnchor xmlns:cdr="http://schemas.openxmlformats.org/drawingml/2006/chartDrawing">
    <cdr:from>
      <cdr:x>0.01419</cdr:x>
      <cdr:y>0.05814</cdr:y>
    </cdr:from>
    <cdr:to>
      <cdr:x>0.22189</cdr:x>
      <cdr:y>0.14428</cdr:y>
    </cdr:to>
    <cdr:sp macro="" textlink="">
      <cdr:nvSpPr>
        <cdr:cNvPr id="4" name="TextBox 3">
          <a:extLst xmlns:a="http://schemas.openxmlformats.org/drawingml/2006/main">
            <a:ext uri="{FF2B5EF4-FFF2-40B4-BE49-F238E27FC236}">
              <a16:creationId xmlns:a16="http://schemas.microsoft.com/office/drawing/2014/main" id="{FC2FE832-E468-7CFF-9EAA-1F4A7F4F91AA}"/>
            </a:ext>
          </a:extLst>
        </cdr:cNvPr>
        <cdr:cNvSpPr txBox="1"/>
      </cdr:nvSpPr>
      <cdr:spPr>
        <a:xfrm xmlns:a="http://schemas.openxmlformats.org/drawingml/2006/main">
          <a:off x="90534" y="258185"/>
          <a:ext cx="1325202" cy="38250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a:solidFill>
                <a:srgbClr val="FFFF00"/>
              </a:solidFill>
              <a:latin typeface="Arial" panose="020B0604020202020204" pitchFamily="34" charset="0"/>
            </a:rPr>
            <a:t>9% </a:t>
          </a:r>
          <a:r>
            <a:rPr lang="en-US" sz="2000" dirty="0">
              <a:solidFill>
                <a:schemeClr val="tx1"/>
              </a:solidFill>
              <a:latin typeface="Consolas" panose="020B0609020204030204" pitchFamily="49" charset="0"/>
              <a:cs typeface="Courier New" panose="02070309020205020404" pitchFamily="49" charset="0"/>
            </a:rPr>
            <a:t>add</a:t>
          </a:r>
          <a:r>
            <a:rPr lang="en-US" sz="2000" dirty="0">
              <a:solidFill>
                <a:schemeClr val="tx1"/>
              </a:solidFill>
              <a:latin typeface="Consolas" panose="020B0609020204030204" pitchFamily="49" charset="0"/>
            </a:rPr>
            <a:t>()</a:t>
          </a:r>
        </a:p>
      </cdr:txBody>
    </cdr:sp>
  </cdr:relSizeAnchor>
  <cdr:relSizeAnchor xmlns:cdr="http://schemas.openxmlformats.org/drawingml/2006/chartDrawing">
    <cdr:from>
      <cdr:x>0.5</cdr:x>
      <cdr:y>0.04529</cdr:y>
    </cdr:from>
    <cdr:to>
      <cdr:x>0.6664</cdr:x>
      <cdr:y>0.10249</cdr:y>
    </cdr:to>
    <cdr:cxnSp macro="">
      <cdr:nvCxnSpPr>
        <cdr:cNvPr id="6" name="Straight Arrow Connector 5">
          <a:extLst xmlns:a="http://schemas.openxmlformats.org/drawingml/2006/main">
            <a:ext uri="{FF2B5EF4-FFF2-40B4-BE49-F238E27FC236}">
              <a16:creationId xmlns:a16="http://schemas.microsoft.com/office/drawing/2014/main" id="{02519CDD-2ECC-7EB4-8F4F-0539661D15AE}"/>
            </a:ext>
          </a:extLst>
        </cdr:cNvPr>
        <cdr:cNvCxnSpPr/>
      </cdr:nvCxnSpPr>
      <cdr:spPr bwMode="auto">
        <a:xfrm xmlns:a="http://schemas.openxmlformats.org/drawingml/2006/main" flipH="1">
          <a:off x="2822418" y="186350"/>
          <a:ext cx="939298" cy="235391"/>
        </a:xfrm>
        <a:prstGeom xmlns:a="http://schemas.openxmlformats.org/drawingml/2006/main" prst="straightConnector1">
          <a:avLst/>
        </a:prstGeom>
        <a:noFill xmlns:a="http://schemas.openxmlformats.org/drawingml/2006/main"/>
        <a:ln xmlns:a="http://schemas.openxmlformats.org/drawingml/2006/main" w="76200" cap="flat" cmpd="sng" algn="ctr">
          <a:solidFill>
            <a:srgbClr val="FFFF00"/>
          </a:solidFill>
          <a:prstDash val="solid"/>
          <a:round/>
          <a:headEnd type="none" w="med" len="med"/>
          <a:tailEnd type="triangle"/>
        </a:ln>
        <a:effectLst xmlns:a="http://schemas.openxmlformats.org/drawingml/2006/main"/>
      </cdr:spPr>
    </cdr:cxnSp>
  </cdr:relSizeAnchor>
  <cdr:relSizeAnchor xmlns:cdr="http://schemas.openxmlformats.org/drawingml/2006/chartDrawing">
    <cdr:from>
      <cdr:x>0.21337</cdr:x>
      <cdr:y>0.12334</cdr:y>
    </cdr:from>
    <cdr:to>
      <cdr:x>0.46111</cdr:x>
      <cdr:y>0.2081</cdr:y>
    </cdr:to>
    <cdr:cxnSp macro="">
      <cdr:nvCxnSpPr>
        <cdr:cNvPr id="7" name="Straight Arrow Connector 6">
          <a:extLst xmlns:a="http://schemas.openxmlformats.org/drawingml/2006/main">
            <a:ext uri="{FF2B5EF4-FFF2-40B4-BE49-F238E27FC236}">
              <a16:creationId xmlns:a16="http://schemas.microsoft.com/office/drawing/2014/main" id="{255C62C0-C380-8586-3FBA-D4B3DADB7B60}"/>
            </a:ext>
          </a:extLst>
        </cdr:cNvPr>
        <cdr:cNvCxnSpPr/>
      </cdr:nvCxnSpPr>
      <cdr:spPr bwMode="auto">
        <a:xfrm xmlns:a="http://schemas.openxmlformats.org/drawingml/2006/main">
          <a:off x="1361416" y="547734"/>
          <a:ext cx="1580644" cy="376399"/>
        </a:xfrm>
        <a:prstGeom xmlns:a="http://schemas.openxmlformats.org/drawingml/2006/main" prst="straightConnector1">
          <a:avLst/>
        </a:prstGeom>
        <a:noFill xmlns:a="http://schemas.openxmlformats.org/drawingml/2006/main"/>
        <a:ln xmlns:a="http://schemas.openxmlformats.org/drawingml/2006/main" w="76200" cap="flat" cmpd="sng" algn="ctr">
          <a:solidFill>
            <a:srgbClr val="FFFF00"/>
          </a:solidFill>
          <a:prstDash val="solid"/>
          <a:round/>
          <a:headEnd type="none" w="med" len="med"/>
          <a:tailEnd type="triangle"/>
        </a:ln>
        <a:effectLst xmlns:a="http://schemas.openxmlformats.org/drawingml/2006/main"/>
      </cdr:spPr>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449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lnSpc>
                <a:spcPct val="100000"/>
              </a:lnSpc>
              <a:spcBef>
                <a:spcPct val="0"/>
              </a:spcBef>
              <a:defRPr sz="1200" b="0">
                <a:solidFill>
                  <a:schemeClr val="tx1"/>
                </a:solidFill>
                <a:latin typeface="Times New Roman" pitchFamily="18" charset="0"/>
              </a:defRPr>
            </a:lvl1pPr>
          </a:lstStyle>
          <a:p>
            <a:endParaRPr lang="en-US"/>
          </a:p>
        </p:txBody>
      </p:sp>
      <p:sp>
        <p:nvSpPr>
          <p:cNvPr id="234499" name="Rectangle 3"/>
          <p:cNvSpPr>
            <a:spLocks noGrp="1" noChangeArrowheads="1"/>
          </p:cNvSpPr>
          <p:nvPr>
            <p:ph type="dt" sz="quarter" idx="1"/>
          </p:nvPr>
        </p:nvSpPr>
        <p:spPr bwMode="auto">
          <a:xfrm>
            <a:off x="4021138" y="0"/>
            <a:ext cx="3076575" cy="5111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defRPr sz="1200" b="0">
                <a:solidFill>
                  <a:schemeClr val="tx1"/>
                </a:solidFill>
                <a:latin typeface="Times New Roman" pitchFamily="18" charset="0"/>
              </a:defRPr>
            </a:lvl1pPr>
          </a:lstStyle>
          <a:p>
            <a:endParaRPr lang="en-US"/>
          </a:p>
        </p:txBody>
      </p:sp>
      <p:sp>
        <p:nvSpPr>
          <p:cNvPr id="234500" name="Rectangle 4"/>
          <p:cNvSpPr>
            <a:spLocks noGrp="1" noChangeArrowheads="1"/>
          </p:cNvSpPr>
          <p:nvPr>
            <p:ph type="ftr" sz="quarter" idx="2"/>
          </p:nvPr>
        </p:nvSpPr>
        <p:spPr bwMode="auto">
          <a:xfrm>
            <a:off x="0" y="9721850"/>
            <a:ext cx="3076575" cy="5111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lnSpc>
                <a:spcPct val="100000"/>
              </a:lnSpc>
              <a:spcBef>
                <a:spcPct val="0"/>
              </a:spcBef>
              <a:defRPr sz="1200" b="0">
                <a:solidFill>
                  <a:schemeClr val="tx1"/>
                </a:solidFill>
                <a:latin typeface="Times New Roman" pitchFamily="18" charset="0"/>
              </a:defRPr>
            </a:lvl1pPr>
          </a:lstStyle>
          <a:p>
            <a:endParaRPr lang="en-US"/>
          </a:p>
        </p:txBody>
      </p:sp>
      <p:sp>
        <p:nvSpPr>
          <p:cNvPr id="234501" name="Rectangle 5"/>
          <p:cNvSpPr>
            <a:spLocks noGrp="1" noChangeArrowheads="1"/>
          </p:cNvSpPr>
          <p:nvPr>
            <p:ph type="sldNum" sz="quarter" idx="3"/>
          </p:nvPr>
        </p:nvSpPr>
        <p:spPr bwMode="auto">
          <a:xfrm>
            <a:off x="4021138" y="9721850"/>
            <a:ext cx="3076575" cy="5111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defRPr sz="1200" b="0">
                <a:solidFill>
                  <a:schemeClr val="tx1"/>
                </a:solidFill>
                <a:latin typeface="Times New Roman" pitchFamily="18" charset="0"/>
              </a:defRPr>
            </a:lvl1pPr>
          </a:lstStyle>
          <a:p>
            <a:fld id="{392C8400-16D3-4F4F-8912-916A0B5AC8D1}" type="slidenum">
              <a:rPr lang="en-US"/>
              <a:pPr/>
              <a:t>‹#›</a:t>
            </a:fld>
            <a:endParaRPr lang="en-US"/>
          </a:p>
        </p:txBody>
      </p:sp>
    </p:spTree>
    <p:extLst>
      <p:ext uri="{BB962C8B-B14F-4D97-AF65-F5344CB8AC3E}">
        <p14:creationId xmlns:p14="http://schemas.microsoft.com/office/powerpoint/2010/main" val="4292662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lnSpc>
                <a:spcPct val="100000"/>
              </a:lnSpc>
              <a:spcBef>
                <a:spcPct val="0"/>
              </a:spcBef>
              <a:defRPr sz="1300" b="0">
                <a:solidFill>
                  <a:schemeClr val="tx1"/>
                </a:solidFill>
                <a:latin typeface="Times New Roman" pitchFamily="18" charset="0"/>
              </a:defRPr>
            </a:lvl1pPr>
          </a:lstStyle>
          <a:p>
            <a:endParaRPr lang="en-US"/>
          </a:p>
        </p:txBody>
      </p:sp>
      <p:sp>
        <p:nvSpPr>
          <p:cNvPr id="6147" name="Rectangle 3"/>
          <p:cNvSpPr>
            <a:spLocks noGrp="1" noChangeArrowheads="1"/>
          </p:cNvSpPr>
          <p:nvPr>
            <p:ph type="dt" idx="1"/>
          </p:nvPr>
        </p:nvSpPr>
        <p:spPr bwMode="auto">
          <a:xfrm>
            <a:off x="4021138"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lnSpc>
                <a:spcPct val="100000"/>
              </a:lnSpc>
              <a:spcBef>
                <a:spcPct val="0"/>
              </a:spcBef>
              <a:defRPr sz="1300" b="0">
                <a:solidFill>
                  <a:schemeClr val="tx1"/>
                </a:solidFill>
                <a:latin typeface="Times New Roman" pitchFamily="18" charset="0"/>
              </a:defRPr>
            </a:lvl1pPr>
          </a:lstStyle>
          <a:p>
            <a:endParaRPr lang="en-US"/>
          </a:p>
        </p:txBody>
      </p:sp>
      <p:sp>
        <p:nvSpPr>
          <p:cNvPr id="6148"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9613" y="4860925"/>
            <a:ext cx="5680075"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50" name="Rectangle 6"/>
          <p:cNvSpPr>
            <a:spLocks noGrp="1" noChangeArrowheads="1"/>
          </p:cNvSpPr>
          <p:nvPr>
            <p:ph type="ftr" sz="quarter" idx="4"/>
          </p:nvPr>
        </p:nvSpPr>
        <p:spPr bwMode="auto">
          <a:xfrm>
            <a:off x="0"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lnSpc>
                <a:spcPct val="100000"/>
              </a:lnSpc>
              <a:spcBef>
                <a:spcPct val="0"/>
              </a:spcBef>
              <a:defRPr sz="1300" b="0">
                <a:solidFill>
                  <a:schemeClr val="tx1"/>
                </a:solidFill>
                <a:latin typeface="Times New Roman" pitchFamily="18" charset="0"/>
              </a:defRPr>
            </a:lvl1pPr>
          </a:lstStyle>
          <a:p>
            <a:endParaRPr lang="en-US"/>
          </a:p>
        </p:txBody>
      </p:sp>
      <p:sp>
        <p:nvSpPr>
          <p:cNvPr id="6151" name="Rectangle 7"/>
          <p:cNvSpPr>
            <a:spLocks noGrp="1" noChangeArrowheads="1"/>
          </p:cNvSpPr>
          <p:nvPr>
            <p:ph type="sldNum" sz="quarter" idx="5"/>
          </p:nvPr>
        </p:nvSpPr>
        <p:spPr bwMode="auto">
          <a:xfrm>
            <a:off x="4021138"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lnSpc>
                <a:spcPct val="100000"/>
              </a:lnSpc>
              <a:spcBef>
                <a:spcPct val="0"/>
              </a:spcBef>
              <a:defRPr sz="1300" b="0">
                <a:solidFill>
                  <a:schemeClr val="tx1"/>
                </a:solidFill>
                <a:latin typeface="Times New Roman" pitchFamily="18" charset="0"/>
              </a:defRPr>
            </a:lvl1pPr>
          </a:lstStyle>
          <a:p>
            <a:fld id="{36974768-84DE-43E5-9BBA-81F61C16842A}" type="slidenum">
              <a:rPr lang="ar-SA"/>
              <a:pPr/>
              <a:t>‹#›</a:t>
            </a:fld>
            <a:endParaRPr lang="en-US"/>
          </a:p>
        </p:txBody>
      </p:sp>
    </p:spTree>
    <p:extLst>
      <p:ext uri="{BB962C8B-B14F-4D97-AF65-F5344CB8AC3E}">
        <p14:creationId xmlns:p14="http://schemas.microsoft.com/office/powerpoint/2010/main" val="293751064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p:spPr>
        <p:txBody>
          <a:bodyPr/>
          <a:lstStyle/>
          <a:p>
            <a:fld id="{78629F90-2DA9-4371-B585-82C0B9652A05}" type="slidenum">
              <a:rPr lang="x-none" smtClean="0"/>
              <a:pPr/>
              <a:t>2</a:t>
            </a:fld>
            <a:endParaRPr lang="en-US" dirty="0"/>
          </a:p>
        </p:txBody>
      </p:sp>
      <p:sp>
        <p:nvSpPr>
          <p:cNvPr id="304131" name="Rectangle 2"/>
          <p:cNvSpPr>
            <a:spLocks noGrp="1" noRot="1" noChangeAspect="1" noChangeArrowheads="1" noTextEdit="1"/>
          </p:cNvSpPr>
          <p:nvPr>
            <p:ph type="sldImg"/>
          </p:nvPr>
        </p:nvSpPr>
        <p:spPr>
          <a:xfrm>
            <a:off x="992188" y="768350"/>
            <a:ext cx="5114925" cy="3836988"/>
          </a:xfrm>
          <a:ln/>
        </p:spPr>
      </p:sp>
      <p:sp>
        <p:nvSpPr>
          <p:cNvPr id="30413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p:spPr>
        <p:txBody>
          <a:bodyPr/>
          <a:lstStyle/>
          <a:p>
            <a:fld id="{5EFF0CEB-2B77-469F-B05D-269301631215}" type="slidenum">
              <a:rPr lang="x-none" smtClean="0"/>
              <a:pPr/>
              <a:t>3</a:t>
            </a:fld>
            <a:endParaRPr lang="en-US" dirty="0"/>
          </a:p>
        </p:txBody>
      </p:sp>
      <p:sp>
        <p:nvSpPr>
          <p:cNvPr id="305155" name="Rectangle 2"/>
          <p:cNvSpPr>
            <a:spLocks noGrp="1" noRot="1" noChangeAspect="1" noChangeArrowheads="1" noTextEdit="1"/>
          </p:cNvSpPr>
          <p:nvPr>
            <p:ph type="sldImg"/>
          </p:nvPr>
        </p:nvSpPr>
        <p:spPr>
          <a:xfrm>
            <a:off x="992188" y="768350"/>
            <a:ext cx="5114925" cy="3836988"/>
          </a:xfrm>
          <a:ln/>
        </p:spPr>
      </p:sp>
      <p:sp>
        <p:nvSpPr>
          <p:cNvPr id="30515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p>
            <a:fld id="{3F0BE8AF-3486-4645-BF7B-96374A555CAE}" type="slidenum">
              <a:rPr lang="x-none" smtClean="0"/>
              <a:pPr/>
              <a:t>4</a:t>
            </a:fld>
            <a:endParaRPr lang="en-US" dirty="0"/>
          </a:p>
        </p:txBody>
      </p:sp>
      <p:sp>
        <p:nvSpPr>
          <p:cNvPr id="18841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4ED2D43-C25D-4D15-A637-1277D4BFC0F2}" type="slidenum">
              <a:rPr lang="x-none" sz="1300">
                <a:latin typeface="Marlett" pitchFamily="2" charset="2"/>
              </a:rPr>
              <a:pPr defTabSz="966788"/>
              <a:t>4</a:t>
            </a:fld>
            <a:endParaRPr lang="en-US" sz="1300" dirty="0">
              <a:latin typeface="Marlett" pitchFamily="2" charset="2"/>
            </a:endParaRPr>
          </a:p>
        </p:txBody>
      </p:sp>
      <p:sp>
        <p:nvSpPr>
          <p:cNvPr id="188420" name="Rectangle 2"/>
          <p:cNvSpPr>
            <a:spLocks noGrp="1" noRot="1" noChangeAspect="1" noChangeArrowheads="1" noTextEdit="1"/>
          </p:cNvSpPr>
          <p:nvPr>
            <p:ph type="sldImg"/>
          </p:nvPr>
        </p:nvSpPr>
        <p:spPr>
          <a:xfrm>
            <a:off x="992188" y="768350"/>
            <a:ext cx="5114925" cy="3836988"/>
          </a:xfrm>
          <a:ln/>
        </p:spPr>
      </p:sp>
      <p:sp>
        <p:nvSpPr>
          <p:cNvPr id="18842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1480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7A9BBF-A3EA-4D35-B48B-B74BD0432A25}" type="slidenum">
              <a:rPr lang="ar-SA"/>
              <a:pPr/>
              <a:t>10</a:t>
            </a:fld>
            <a:endParaRPr lang="en-US"/>
          </a:p>
        </p:txBody>
      </p:sp>
      <p:sp>
        <p:nvSpPr>
          <p:cNvPr id="113666" name="Rectangle 2"/>
          <p:cNvSpPr>
            <a:spLocks noGrp="1" noRot="1" noChangeAspect="1" noChangeArrowheads="1" noTextEdit="1"/>
          </p:cNvSpPr>
          <p:nvPr>
            <p:ph type="sldImg"/>
          </p:nvPr>
        </p:nvSpPr>
        <p:spPr>
          <a:xfrm>
            <a:off x="992188" y="768350"/>
            <a:ext cx="5114925" cy="3836988"/>
          </a:xfrm>
          <a:ln/>
        </p:spPr>
      </p:sp>
      <p:sp>
        <p:nvSpPr>
          <p:cNvPr id="113667" name="Rectangle 3"/>
          <p:cNvSpPr>
            <a:spLocks noGrp="1" noChangeArrowheads="1"/>
          </p:cNvSpPr>
          <p:nvPr>
            <p:ph type="body" idx="1"/>
          </p:nvPr>
        </p:nvSpPr>
        <p:spPr/>
        <p:txBody>
          <a:bodyPr/>
          <a:lstStyle/>
          <a:p>
            <a:r>
              <a:rPr lang="en-US"/>
              <a:t>One efficient way to do it is with a skip-list. </a:t>
            </a:r>
          </a:p>
          <a:p>
            <a:r>
              <a:rPr lang="en-US"/>
              <a:t>A skip list keeps the elements sorted in nodes that are linked in multiple layers, such that every layer is a sublist of the layer underneath it.</a:t>
            </a:r>
          </a:p>
          <a:p>
            <a:r>
              <a:rPr lang="en-US"/>
              <a:t>So as you can see, the bottom layer contains all the elements, and in the next layer we skip 2, and so on, so that in the last layer we only have the 0 and 9 nodes. So now if we’re searching for 8, for example,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60D1F2-0C99-49AB-82BF-9B9196EE33C4}" type="slidenum">
              <a:rPr lang="ar-SA"/>
              <a:pPr/>
              <a:t>11</a:t>
            </a:fld>
            <a:endParaRPr lang="en-US"/>
          </a:p>
        </p:txBody>
      </p:sp>
      <p:sp>
        <p:nvSpPr>
          <p:cNvPr id="247810" name="Rectangle 2"/>
          <p:cNvSpPr>
            <a:spLocks noGrp="1" noRot="1" noChangeAspect="1" noChangeArrowheads="1" noTextEdit="1"/>
          </p:cNvSpPr>
          <p:nvPr>
            <p:ph type="sldImg"/>
          </p:nvPr>
        </p:nvSpPr>
        <p:spPr>
          <a:xfrm>
            <a:off x="992188" y="768350"/>
            <a:ext cx="5114925" cy="3836988"/>
          </a:xfrm>
          <a:ln/>
        </p:spPr>
      </p:sp>
      <p:sp>
        <p:nvSpPr>
          <p:cNvPr id="247811" name="Rectangle 3"/>
          <p:cNvSpPr>
            <a:spLocks noGrp="1" noChangeArrowheads="1"/>
          </p:cNvSpPr>
          <p:nvPr>
            <p:ph type="body" idx="1"/>
          </p:nvPr>
        </p:nvSpPr>
        <p:spPr/>
        <p:txBody>
          <a:bodyPr/>
          <a:lstStyle/>
          <a:p>
            <a:r>
              <a:rPr lang="en-US"/>
              <a:t>One efficient way to do it is with a skip-list. </a:t>
            </a:r>
          </a:p>
          <a:p>
            <a:r>
              <a:rPr lang="en-US"/>
              <a:t>A skip list keeps the elements sorted in nodes that are linked in multiple layers, such that every layer is a sublist of the layer underneath it.</a:t>
            </a:r>
          </a:p>
          <a:p>
            <a:r>
              <a:rPr lang="en-US"/>
              <a:t>So as you can see, the bottom layer contains all the elements, and in the next layer we skip 2, and so on, so that in the last layer we only have the 0 and 9 nodes. So now if we’re searching for 8, for example,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9E1A72-39B3-4ACB-8DEF-FD7C14BFE37C}" type="slidenum">
              <a:rPr lang="ar-SA"/>
              <a:pPr/>
              <a:t>12</a:t>
            </a:fld>
            <a:endParaRPr lang="en-US"/>
          </a:p>
        </p:txBody>
      </p:sp>
      <p:sp>
        <p:nvSpPr>
          <p:cNvPr id="74754" name="Rectangle 2"/>
          <p:cNvSpPr>
            <a:spLocks noGrp="1" noRot="1" noChangeAspect="1" noChangeArrowheads="1" noTextEdit="1"/>
          </p:cNvSpPr>
          <p:nvPr>
            <p:ph type="sldImg"/>
          </p:nvPr>
        </p:nvSpPr>
        <p:spPr>
          <a:xfrm>
            <a:off x="992188" y="768350"/>
            <a:ext cx="5114925" cy="3836988"/>
          </a:xfrm>
          <a:ln/>
        </p:spPr>
      </p:sp>
      <p:sp>
        <p:nvSpPr>
          <p:cNvPr id="74755" name="Rectangle 3"/>
          <p:cNvSpPr>
            <a:spLocks noGrp="1" noChangeArrowheads="1"/>
          </p:cNvSpPr>
          <p:nvPr>
            <p:ph type="body" idx="1"/>
          </p:nvPr>
        </p:nvSpPr>
        <p:spPr/>
        <p:txBody>
          <a:bodyPr/>
          <a:lstStyle/>
          <a:p>
            <a:r>
              <a:rPr lang="en-US"/>
              <a:t>One efficient way to do it is with a skip-list. </a:t>
            </a:r>
          </a:p>
          <a:p>
            <a:r>
              <a:rPr lang="en-US"/>
              <a:t>A skip list keeps the elements sorted in nodes that are linked in multiple layers, such that every layer is a sublist of the layer underneath it.</a:t>
            </a:r>
          </a:p>
          <a:p>
            <a:r>
              <a:rPr lang="en-US"/>
              <a:t>So as you can see, the bottom layer contains all the elements, and in the next layer we skip 2, and so on, so that in the last layer we only have the 0 and 9 nodes. So now if we’re searching for 8, for example,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300C66-7C49-4FE2-84EC-E740D5FBA1B6}" type="slidenum">
              <a:rPr lang="ar-SA"/>
              <a:pPr/>
              <a:t>13</a:t>
            </a:fld>
            <a:endParaRPr lang="en-US"/>
          </a:p>
        </p:txBody>
      </p:sp>
      <p:sp>
        <p:nvSpPr>
          <p:cNvPr id="253954" name="Rectangle 2"/>
          <p:cNvSpPr>
            <a:spLocks noGrp="1" noRot="1" noChangeAspect="1" noChangeArrowheads="1" noTextEdit="1"/>
          </p:cNvSpPr>
          <p:nvPr>
            <p:ph type="sldImg"/>
          </p:nvPr>
        </p:nvSpPr>
        <p:spPr>
          <a:xfrm>
            <a:off x="992188" y="768350"/>
            <a:ext cx="5114925" cy="3836988"/>
          </a:xfrm>
          <a:ln/>
        </p:spPr>
      </p:sp>
      <p:sp>
        <p:nvSpPr>
          <p:cNvPr id="253955" name="Rectangle 3"/>
          <p:cNvSpPr>
            <a:spLocks noGrp="1" noChangeArrowheads="1"/>
          </p:cNvSpPr>
          <p:nvPr>
            <p:ph type="body" idx="1"/>
          </p:nvPr>
        </p:nvSpPr>
        <p:spPr/>
        <p:txBody>
          <a:bodyPr/>
          <a:lstStyle/>
          <a:p>
            <a:r>
              <a:rPr lang="en-US"/>
              <a:t>One efficient way to do it is with a skip-list. </a:t>
            </a:r>
          </a:p>
          <a:p>
            <a:r>
              <a:rPr lang="en-US"/>
              <a:t>A skip list keeps the elements sorted in nodes that are linked in multiple layers, such that every layer is a sublist of the layer underneath it.</a:t>
            </a:r>
          </a:p>
          <a:p>
            <a:r>
              <a:rPr lang="en-US"/>
              <a:t>So as you can see, the bottom layer contains all the elements, and in the next layer we skip 2, and so on, so that in the last layer we only have the 0 and 9 nodes. So now if we’re searching for 8, for example,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C5BA14-B58A-4EBF-B413-CCA6371AC42B}" type="slidenum">
              <a:rPr lang="ar-SA"/>
              <a:pPr/>
              <a:t>14</a:t>
            </a:fld>
            <a:endParaRPr lang="en-US"/>
          </a:p>
        </p:txBody>
      </p:sp>
      <p:sp>
        <p:nvSpPr>
          <p:cNvPr id="256002" name="Rectangle 2"/>
          <p:cNvSpPr>
            <a:spLocks noGrp="1" noRot="1" noChangeAspect="1" noChangeArrowheads="1" noTextEdit="1"/>
          </p:cNvSpPr>
          <p:nvPr>
            <p:ph type="sldImg"/>
          </p:nvPr>
        </p:nvSpPr>
        <p:spPr>
          <a:xfrm>
            <a:off x="992188" y="768350"/>
            <a:ext cx="5114925" cy="3836988"/>
          </a:xfrm>
          <a:ln/>
        </p:spPr>
      </p:sp>
      <p:sp>
        <p:nvSpPr>
          <p:cNvPr id="256003" name="Rectangle 3"/>
          <p:cNvSpPr>
            <a:spLocks noGrp="1" noChangeArrowheads="1"/>
          </p:cNvSpPr>
          <p:nvPr>
            <p:ph type="body" idx="1"/>
          </p:nvPr>
        </p:nvSpPr>
        <p:spPr/>
        <p:txBody>
          <a:bodyPr/>
          <a:lstStyle/>
          <a:p>
            <a:r>
              <a:rPr lang="en-US"/>
              <a:t>One efficient way to do it is with a skip-list. </a:t>
            </a:r>
          </a:p>
          <a:p>
            <a:r>
              <a:rPr lang="en-US"/>
              <a:t>A skip list keeps the elements sorted in nodes that are linked in multiple layers, such that every layer is a sublist of the layer underneath it.</a:t>
            </a:r>
          </a:p>
          <a:p>
            <a:r>
              <a:rPr lang="en-US"/>
              <a:t>So as you can see, the bottom layer contains all the elements, and in the next layer we skip 2, and so on, so that in the last layer we only have the 0 and 9 nodes. So now if we’re searching for 8, for example,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7FA2D9-8058-4EA9-A996-09A24DBC29B3}" type="slidenum">
              <a:rPr lang="ar-SA"/>
              <a:pPr/>
              <a:t>15</a:t>
            </a:fld>
            <a:endParaRPr lang="en-US"/>
          </a:p>
        </p:txBody>
      </p:sp>
      <p:sp>
        <p:nvSpPr>
          <p:cNvPr id="258050" name="Rectangle 2"/>
          <p:cNvSpPr>
            <a:spLocks noGrp="1" noRot="1" noChangeAspect="1" noChangeArrowheads="1" noTextEdit="1"/>
          </p:cNvSpPr>
          <p:nvPr>
            <p:ph type="sldImg"/>
          </p:nvPr>
        </p:nvSpPr>
        <p:spPr>
          <a:xfrm>
            <a:off x="992188" y="768350"/>
            <a:ext cx="5114925" cy="3836988"/>
          </a:xfrm>
          <a:ln/>
        </p:spPr>
      </p:sp>
      <p:sp>
        <p:nvSpPr>
          <p:cNvPr id="258051" name="Rectangle 3"/>
          <p:cNvSpPr>
            <a:spLocks noGrp="1" noChangeArrowheads="1"/>
          </p:cNvSpPr>
          <p:nvPr>
            <p:ph type="body" idx="1"/>
          </p:nvPr>
        </p:nvSpPr>
        <p:spPr/>
        <p:txBody>
          <a:bodyPr/>
          <a:lstStyle/>
          <a:p>
            <a:r>
              <a:rPr lang="en-US"/>
              <a:t>One efficient way to do it is with a skip-list. </a:t>
            </a:r>
          </a:p>
          <a:p>
            <a:r>
              <a:rPr lang="en-US"/>
              <a:t>A skip list keeps the elements sorted in nodes that are linked in multiple layers, such that every layer is a sublist of the layer underneath it.</a:t>
            </a:r>
          </a:p>
          <a:p>
            <a:r>
              <a:rPr lang="en-US"/>
              <a:t>So as you can see, the bottom layer contains all the elements, and in the next layer we skip 2, and so on, so that in the last layer we only have the 0 and 9 nodes. So now if we’re searching for 8, for example,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7FA2D9-8058-4EA9-A996-09A24DBC29B3}" type="slidenum">
              <a:rPr lang="ar-SA"/>
              <a:pPr/>
              <a:t>16</a:t>
            </a:fld>
            <a:endParaRPr lang="en-US"/>
          </a:p>
        </p:txBody>
      </p:sp>
      <p:sp>
        <p:nvSpPr>
          <p:cNvPr id="258050" name="Rectangle 2"/>
          <p:cNvSpPr>
            <a:spLocks noGrp="1" noRot="1" noChangeAspect="1" noChangeArrowheads="1" noTextEdit="1"/>
          </p:cNvSpPr>
          <p:nvPr>
            <p:ph type="sldImg"/>
          </p:nvPr>
        </p:nvSpPr>
        <p:spPr>
          <a:xfrm>
            <a:off x="992188" y="768350"/>
            <a:ext cx="5114925" cy="3836988"/>
          </a:xfrm>
          <a:ln/>
        </p:spPr>
      </p:sp>
      <p:sp>
        <p:nvSpPr>
          <p:cNvPr id="258051" name="Rectangle 3"/>
          <p:cNvSpPr>
            <a:spLocks noGrp="1" noChangeArrowheads="1"/>
          </p:cNvSpPr>
          <p:nvPr>
            <p:ph type="body" idx="1"/>
          </p:nvPr>
        </p:nvSpPr>
        <p:spPr/>
        <p:txBody>
          <a:bodyPr/>
          <a:lstStyle/>
          <a:p>
            <a:r>
              <a:rPr lang="en-US"/>
              <a:t>One efficient way to do it is with a skip-list. </a:t>
            </a:r>
          </a:p>
          <a:p>
            <a:r>
              <a:rPr lang="en-US"/>
              <a:t>A skip list keeps the elements sorted in nodes that are linked in multiple layers, such that every layer is a sublist of the layer underneath it.</a:t>
            </a:r>
          </a:p>
          <a:p>
            <a:r>
              <a:rPr lang="en-US"/>
              <a:t>So as you can see, the bottom layer contains all the elements, and in the next layer we skip 2, and so on, so that in the last layer we only have the 0 and 9 nodes. So now if we’re searching for 8, for example, </a:t>
            </a:r>
          </a:p>
        </p:txBody>
      </p:sp>
    </p:spTree>
    <p:extLst>
      <p:ext uri="{BB962C8B-B14F-4D97-AF65-F5344CB8AC3E}">
        <p14:creationId xmlns:p14="http://schemas.microsoft.com/office/powerpoint/2010/main" val="28511204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1ADCD7-DBDA-4A3E-8D52-BD4A2750C8F4}" type="slidenum">
              <a:rPr lang="ar-SA"/>
              <a:pPr/>
              <a:t>17</a:t>
            </a:fld>
            <a:endParaRPr lang="en-US"/>
          </a:p>
        </p:txBody>
      </p:sp>
      <p:sp>
        <p:nvSpPr>
          <p:cNvPr id="237570" name="Rectangle 2"/>
          <p:cNvSpPr>
            <a:spLocks noGrp="1" noRot="1" noChangeAspect="1" noChangeArrowheads="1" noTextEdit="1"/>
          </p:cNvSpPr>
          <p:nvPr>
            <p:ph type="sldImg"/>
          </p:nvPr>
        </p:nvSpPr>
        <p:spPr>
          <a:xfrm>
            <a:off x="992188" y="768350"/>
            <a:ext cx="5114925" cy="3836988"/>
          </a:xfrm>
          <a:ln/>
        </p:spPr>
      </p:sp>
      <p:sp>
        <p:nvSpPr>
          <p:cNvPr id="237571" name="Rectangle 3"/>
          <p:cNvSpPr>
            <a:spLocks noGrp="1" noChangeArrowheads="1"/>
          </p:cNvSpPr>
          <p:nvPr>
            <p:ph type="body" idx="1"/>
          </p:nvPr>
        </p:nvSpPr>
        <p:spPr/>
        <p:txBody>
          <a:bodyPr/>
          <a:lstStyle/>
          <a:p>
            <a:r>
              <a:rPr lang="en-US"/>
              <a:t>We do not need to go through all the nodes preceding it, because we can start in the top layer, and once we hit 7 we know that everything that precedes 7 also precedes 8, and therefore we can skip the 2 and 5 nodes and only search between 7 and 9.</a:t>
            </a:r>
          </a:p>
          <a:p>
            <a:r>
              <a:rPr lang="en-US"/>
              <a:t>So the idea is that each layer contains exponentially fewer nodes so that we can get an efficient search operation, which is very important.</a:t>
            </a:r>
          </a:p>
          <a:p>
            <a:endParaRPr lang="en-US"/>
          </a:p>
          <a:p>
            <a:r>
              <a:rPr lang="en-US"/>
              <a:t>This was Sequential </a:t>
            </a:r>
          </a:p>
          <a:p>
            <a:endParaRPr lang="en-US"/>
          </a:p>
          <a:p>
            <a:endParaRPr lang="en-US"/>
          </a:p>
        </p:txBody>
      </p:sp>
    </p:spTree>
    <p:extLst>
      <p:ext uri="{BB962C8B-B14F-4D97-AF65-F5344CB8AC3E}">
        <p14:creationId xmlns:p14="http://schemas.microsoft.com/office/powerpoint/2010/main" val="2907721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1ADCD7-DBDA-4A3E-8D52-BD4A2750C8F4}" type="slidenum">
              <a:rPr lang="ar-SA"/>
              <a:pPr/>
              <a:t>18</a:t>
            </a:fld>
            <a:endParaRPr lang="en-US"/>
          </a:p>
        </p:txBody>
      </p:sp>
      <p:sp>
        <p:nvSpPr>
          <p:cNvPr id="237570" name="Rectangle 2"/>
          <p:cNvSpPr>
            <a:spLocks noGrp="1" noRot="1" noChangeAspect="1" noChangeArrowheads="1" noTextEdit="1"/>
          </p:cNvSpPr>
          <p:nvPr>
            <p:ph type="sldImg"/>
          </p:nvPr>
        </p:nvSpPr>
        <p:spPr>
          <a:xfrm>
            <a:off x="992188" y="768350"/>
            <a:ext cx="5114925" cy="3836988"/>
          </a:xfrm>
          <a:ln/>
        </p:spPr>
      </p:sp>
      <p:sp>
        <p:nvSpPr>
          <p:cNvPr id="237571" name="Rectangle 3"/>
          <p:cNvSpPr>
            <a:spLocks noGrp="1" noChangeArrowheads="1"/>
          </p:cNvSpPr>
          <p:nvPr>
            <p:ph type="body" idx="1"/>
          </p:nvPr>
        </p:nvSpPr>
        <p:spPr/>
        <p:txBody>
          <a:bodyPr/>
          <a:lstStyle/>
          <a:p>
            <a:r>
              <a:rPr lang="en-US"/>
              <a:t>We do not need to go through all the nodes preceding it, because we can start in the top layer, and once we hit 7 we know that everything that precedes 7 also precedes 8, and therefore we can skip the 2 and 5 nodes and only search between 7 and 9.</a:t>
            </a:r>
          </a:p>
          <a:p>
            <a:r>
              <a:rPr lang="en-US"/>
              <a:t>So the idea is that each layer contains exponentially fewer nodes so that we can get an efficient search operation, which is very important.</a:t>
            </a:r>
          </a:p>
          <a:p>
            <a:endParaRPr lang="en-US"/>
          </a:p>
          <a:p>
            <a:r>
              <a:rPr lang="en-US"/>
              <a:t>This was Sequential </a:t>
            </a:r>
          </a:p>
          <a:p>
            <a:endParaRPr lang="en-US"/>
          </a:p>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1ADCD7-DBDA-4A3E-8D52-BD4A2750C8F4}" type="slidenum">
              <a:rPr lang="ar-SA"/>
              <a:pPr/>
              <a:t>19</a:t>
            </a:fld>
            <a:endParaRPr lang="en-US"/>
          </a:p>
        </p:txBody>
      </p:sp>
      <p:sp>
        <p:nvSpPr>
          <p:cNvPr id="237570" name="Rectangle 2"/>
          <p:cNvSpPr>
            <a:spLocks noGrp="1" noRot="1" noChangeAspect="1" noChangeArrowheads="1" noTextEdit="1"/>
          </p:cNvSpPr>
          <p:nvPr>
            <p:ph type="sldImg"/>
          </p:nvPr>
        </p:nvSpPr>
        <p:spPr>
          <a:xfrm>
            <a:off x="992188" y="768350"/>
            <a:ext cx="5114925" cy="3836988"/>
          </a:xfrm>
          <a:ln/>
        </p:spPr>
      </p:sp>
      <p:sp>
        <p:nvSpPr>
          <p:cNvPr id="237571" name="Rectangle 3"/>
          <p:cNvSpPr>
            <a:spLocks noGrp="1" noChangeArrowheads="1"/>
          </p:cNvSpPr>
          <p:nvPr>
            <p:ph type="body" idx="1"/>
          </p:nvPr>
        </p:nvSpPr>
        <p:spPr/>
        <p:txBody>
          <a:bodyPr/>
          <a:lstStyle/>
          <a:p>
            <a:r>
              <a:rPr lang="en-US"/>
              <a:t>We do not need to go through all the nodes preceding it, because we can start in the top layer, and once we hit 7 we know that everything that precedes 7 also precedes 8, and therefore we can skip the 2 and 5 nodes and only search between 7 and 9.</a:t>
            </a:r>
          </a:p>
          <a:p>
            <a:r>
              <a:rPr lang="en-US"/>
              <a:t>So the idea is that each layer contains exponentially fewer nodes so that we can get an efficient search operation, which is very important.</a:t>
            </a:r>
          </a:p>
          <a:p>
            <a:endParaRPr lang="en-US"/>
          </a:p>
          <a:p>
            <a:r>
              <a:rPr lang="en-US"/>
              <a:t>This was Sequential </a:t>
            </a:r>
          </a:p>
          <a:p>
            <a:endParaRPr lang="en-US"/>
          </a:p>
          <a:p>
            <a:endParaRPr lang="en-US"/>
          </a:p>
        </p:txBody>
      </p:sp>
    </p:spTree>
    <p:extLst>
      <p:ext uri="{BB962C8B-B14F-4D97-AF65-F5344CB8AC3E}">
        <p14:creationId xmlns:p14="http://schemas.microsoft.com/office/powerpoint/2010/main" val="589361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1ADCD7-DBDA-4A3E-8D52-BD4A2750C8F4}" type="slidenum">
              <a:rPr lang="ar-SA"/>
              <a:pPr/>
              <a:t>20</a:t>
            </a:fld>
            <a:endParaRPr lang="en-US"/>
          </a:p>
        </p:txBody>
      </p:sp>
      <p:sp>
        <p:nvSpPr>
          <p:cNvPr id="237570" name="Rectangle 2"/>
          <p:cNvSpPr>
            <a:spLocks noGrp="1" noRot="1" noChangeAspect="1" noChangeArrowheads="1" noTextEdit="1"/>
          </p:cNvSpPr>
          <p:nvPr>
            <p:ph type="sldImg"/>
          </p:nvPr>
        </p:nvSpPr>
        <p:spPr>
          <a:xfrm>
            <a:off x="992188" y="768350"/>
            <a:ext cx="5114925" cy="3836988"/>
          </a:xfrm>
          <a:ln/>
        </p:spPr>
      </p:sp>
      <p:sp>
        <p:nvSpPr>
          <p:cNvPr id="237571" name="Rectangle 3"/>
          <p:cNvSpPr>
            <a:spLocks noGrp="1" noChangeArrowheads="1"/>
          </p:cNvSpPr>
          <p:nvPr>
            <p:ph type="body" idx="1"/>
          </p:nvPr>
        </p:nvSpPr>
        <p:spPr/>
        <p:txBody>
          <a:bodyPr/>
          <a:lstStyle/>
          <a:p>
            <a:r>
              <a:rPr lang="en-US"/>
              <a:t>We do not need to go through all the nodes preceding it, because we can start in the top layer, and once we hit 7 we know that everything that precedes 7 also precedes 8, and therefore we can skip the 2 and 5 nodes and only search between 7 and 9.</a:t>
            </a:r>
          </a:p>
          <a:p>
            <a:r>
              <a:rPr lang="en-US"/>
              <a:t>So the idea is that each layer contains exponentially fewer nodes so that we can get an efficient search operation, which is very important.</a:t>
            </a:r>
          </a:p>
          <a:p>
            <a:endParaRPr lang="en-US"/>
          </a:p>
          <a:p>
            <a:r>
              <a:rPr lang="en-US"/>
              <a:t>This was Sequential </a:t>
            </a:r>
          </a:p>
          <a:p>
            <a:endParaRPr lang="en-US"/>
          </a:p>
          <a:p>
            <a:endParaRPr lang="en-US"/>
          </a:p>
        </p:txBody>
      </p:sp>
    </p:spTree>
    <p:extLst>
      <p:ext uri="{BB962C8B-B14F-4D97-AF65-F5344CB8AC3E}">
        <p14:creationId xmlns:p14="http://schemas.microsoft.com/office/powerpoint/2010/main" val="5820679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1ADCD7-DBDA-4A3E-8D52-BD4A2750C8F4}" type="slidenum">
              <a:rPr lang="ar-SA"/>
              <a:pPr/>
              <a:t>21</a:t>
            </a:fld>
            <a:endParaRPr lang="en-US"/>
          </a:p>
        </p:txBody>
      </p:sp>
      <p:sp>
        <p:nvSpPr>
          <p:cNvPr id="237570" name="Rectangle 2"/>
          <p:cNvSpPr>
            <a:spLocks noGrp="1" noRot="1" noChangeAspect="1" noChangeArrowheads="1" noTextEdit="1"/>
          </p:cNvSpPr>
          <p:nvPr>
            <p:ph type="sldImg"/>
          </p:nvPr>
        </p:nvSpPr>
        <p:spPr>
          <a:xfrm>
            <a:off x="992188" y="768350"/>
            <a:ext cx="5114925" cy="3836988"/>
          </a:xfrm>
          <a:ln/>
        </p:spPr>
      </p:sp>
      <p:sp>
        <p:nvSpPr>
          <p:cNvPr id="237571" name="Rectangle 3"/>
          <p:cNvSpPr>
            <a:spLocks noGrp="1" noChangeArrowheads="1"/>
          </p:cNvSpPr>
          <p:nvPr>
            <p:ph type="body" idx="1"/>
          </p:nvPr>
        </p:nvSpPr>
        <p:spPr/>
        <p:txBody>
          <a:bodyPr/>
          <a:lstStyle/>
          <a:p>
            <a:r>
              <a:rPr lang="en-US"/>
              <a:t>We do not need to go through all the nodes preceding it, because we can start in the top layer, and once we hit 7 we know that everything that precedes 7 also precedes 8, and therefore we can skip the 2 and 5 nodes and only search between 7 and 9.</a:t>
            </a:r>
          </a:p>
          <a:p>
            <a:r>
              <a:rPr lang="en-US"/>
              <a:t>So the idea is that each layer contains exponentially fewer nodes so that we can get an efficient search operation, which is very important.</a:t>
            </a:r>
          </a:p>
          <a:p>
            <a:endParaRPr lang="en-US"/>
          </a:p>
          <a:p>
            <a:r>
              <a:rPr lang="en-US"/>
              <a:t>This was Sequential </a:t>
            </a:r>
          </a:p>
          <a:p>
            <a:endParaRPr lang="en-US"/>
          </a:p>
          <a:p>
            <a:endParaRPr lang="en-US"/>
          </a:p>
        </p:txBody>
      </p:sp>
    </p:spTree>
    <p:extLst>
      <p:ext uri="{BB962C8B-B14F-4D97-AF65-F5344CB8AC3E}">
        <p14:creationId xmlns:p14="http://schemas.microsoft.com/office/powerpoint/2010/main" val="14747037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1ADCD7-DBDA-4A3E-8D52-BD4A2750C8F4}" type="slidenum">
              <a:rPr lang="ar-SA"/>
              <a:pPr/>
              <a:t>22</a:t>
            </a:fld>
            <a:endParaRPr lang="en-US"/>
          </a:p>
        </p:txBody>
      </p:sp>
      <p:sp>
        <p:nvSpPr>
          <p:cNvPr id="237570" name="Rectangle 2"/>
          <p:cNvSpPr>
            <a:spLocks noGrp="1" noRot="1" noChangeAspect="1" noChangeArrowheads="1" noTextEdit="1"/>
          </p:cNvSpPr>
          <p:nvPr>
            <p:ph type="sldImg"/>
          </p:nvPr>
        </p:nvSpPr>
        <p:spPr>
          <a:xfrm>
            <a:off x="992188" y="768350"/>
            <a:ext cx="5114925" cy="3836988"/>
          </a:xfrm>
          <a:ln/>
        </p:spPr>
      </p:sp>
      <p:sp>
        <p:nvSpPr>
          <p:cNvPr id="237571" name="Rectangle 3"/>
          <p:cNvSpPr>
            <a:spLocks noGrp="1" noChangeArrowheads="1"/>
          </p:cNvSpPr>
          <p:nvPr>
            <p:ph type="body" idx="1"/>
          </p:nvPr>
        </p:nvSpPr>
        <p:spPr/>
        <p:txBody>
          <a:bodyPr/>
          <a:lstStyle/>
          <a:p>
            <a:r>
              <a:rPr lang="en-US"/>
              <a:t>We do not need to go through all the nodes preceding it, because we can start in the top layer, and once we hit 7 we know that everything that precedes 7 also precedes 8, and therefore we can skip the 2 and 5 nodes and only search between 7 and 9.</a:t>
            </a:r>
          </a:p>
          <a:p>
            <a:r>
              <a:rPr lang="en-US"/>
              <a:t>So the idea is that each layer contains exponentially fewer nodes so that we can get an efficient search operation, which is very important.</a:t>
            </a:r>
          </a:p>
          <a:p>
            <a:endParaRPr lang="en-US"/>
          </a:p>
          <a:p>
            <a:r>
              <a:rPr lang="en-US"/>
              <a:t>This was Sequential </a:t>
            </a:r>
          </a:p>
          <a:p>
            <a:endParaRPr lang="en-US"/>
          </a:p>
          <a:p>
            <a:endParaRPr lang="en-US"/>
          </a:p>
        </p:txBody>
      </p:sp>
    </p:spTree>
    <p:extLst>
      <p:ext uri="{BB962C8B-B14F-4D97-AF65-F5344CB8AC3E}">
        <p14:creationId xmlns:p14="http://schemas.microsoft.com/office/powerpoint/2010/main" val="36655831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1ADCD7-DBDA-4A3E-8D52-BD4A2750C8F4}" type="slidenum">
              <a:rPr lang="ar-SA"/>
              <a:pPr/>
              <a:t>23</a:t>
            </a:fld>
            <a:endParaRPr lang="en-US"/>
          </a:p>
        </p:txBody>
      </p:sp>
      <p:sp>
        <p:nvSpPr>
          <p:cNvPr id="237570" name="Rectangle 2"/>
          <p:cNvSpPr>
            <a:spLocks noGrp="1" noRot="1" noChangeAspect="1" noChangeArrowheads="1" noTextEdit="1"/>
          </p:cNvSpPr>
          <p:nvPr>
            <p:ph type="sldImg"/>
          </p:nvPr>
        </p:nvSpPr>
        <p:spPr>
          <a:xfrm>
            <a:off x="992188" y="768350"/>
            <a:ext cx="5114925" cy="3836988"/>
          </a:xfrm>
          <a:ln/>
        </p:spPr>
      </p:sp>
      <p:sp>
        <p:nvSpPr>
          <p:cNvPr id="237571" name="Rectangle 3"/>
          <p:cNvSpPr>
            <a:spLocks noGrp="1" noChangeArrowheads="1"/>
          </p:cNvSpPr>
          <p:nvPr>
            <p:ph type="body" idx="1"/>
          </p:nvPr>
        </p:nvSpPr>
        <p:spPr/>
        <p:txBody>
          <a:bodyPr/>
          <a:lstStyle/>
          <a:p>
            <a:r>
              <a:rPr lang="en-US"/>
              <a:t>We do not need to go through all the nodes preceding it, because we can start in the top layer, and once we hit 7 we know that everything that precedes 7 also precedes 8, and therefore we can skip the 2 and 5 nodes and only search between 7 and 9.</a:t>
            </a:r>
          </a:p>
          <a:p>
            <a:r>
              <a:rPr lang="en-US"/>
              <a:t>So the idea is that each layer contains exponentially fewer nodes so that we can get an efficient search operation, which is very important.</a:t>
            </a:r>
          </a:p>
          <a:p>
            <a:endParaRPr lang="en-US"/>
          </a:p>
          <a:p>
            <a:r>
              <a:rPr lang="en-US"/>
              <a:t>This was Sequential </a:t>
            </a:r>
          </a:p>
          <a:p>
            <a:endParaRPr lang="en-US"/>
          </a:p>
          <a:p>
            <a:endParaRPr lang="en-US"/>
          </a:p>
        </p:txBody>
      </p:sp>
    </p:spTree>
    <p:extLst>
      <p:ext uri="{BB962C8B-B14F-4D97-AF65-F5344CB8AC3E}">
        <p14:creationId xmlns:p14="http://schemas.microsoft.com/office/powerpoint/2010/main" val="5229603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3DA05F-9DF9-4BB6-B4A8-543EF3D9D963}" type="slidenum">
              <a:rPr lang="ar-SA"/>
              <a:pPr/>
              <a:t>24</a:t>
            </a:fld>
            <a:endParaRPr lang="en-US"/>
          </a:p>
        </p:txBody>
      </p:sp>
      <p:sp>
        <p:nvSpPr>
          <p:cNvPr id="120834" name="Rectangle 2"/>
          <p:cNvSpPr>
            <a:spLocks noGrp="1" noRot="1" noChangeAspect="1" noChangeArrowheads="1" noTextEdit="1"/>
          </p:cNvSpPr>
          <p:nvPr>
            <p:ph type="sldImg"/>
          </p:nvPr>
        </p:nvSpPr>
        <p:spPr>
          <a:xfrm>
            <a:off x="992188" y="768350"/>
            <a:ext cx="5114925" cy="3836988"/>
          </a:xfrm>
          <a:ln/>
        </p:spPr>
      </p:sp>
      <p:sp>
        <p:nvSpPr>
          <p:cNvPr id="120835" name="Rectangle 3"/>
          <p:cNvSpPr>
            <a:spLocks noGrp="1" noChangeArrowheads="1"/>
          </p:cNvSpPr>
          <p:nvPr>
            <p:ph type="body" idx="1"/>
          </p:nvPr>
        </p:nvSpPr>
        <p:spPr/>
        <p:txBody>
          <a:bodyPr/>
          <a:lstStyle/>
          <a:p>
            <a:r>
              <a:rPr lang="en-US"/>
              <a:t>One efficient way to do it is with a skip-list. </a:t>
            </a:r>
          </a:p>
          <a:p>
            <a:r>
              <a:rPr lang="en-US"/>
              <a:t>A skip list keeps the elements sorted in nodes that are linked in multiple layers, such that every layer is a sublist of the layer underneath it.</a:t>
            </a:r>
          </a:p>
          <a:p>
            <a:r>
              <a:rPr lang="en-US"/>
              <a:t>So as you can see, the bottom layer contains all the elements, and in the next layer we skip 2, and so on, so that in the last layer we only have the 0 and 9 nodes. So now if we’re searching for 8, for example,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E889A1-CCA7-4F9A-88B3-033A1A924DA7}" type="slidenum">
              <a:rPr lang="ar-SA"/>
              <a:pPr/>
              <a:t>25</a:t>
            </a:fld>
            <a:endParaRPr lang="en-US"/>
          </a:p>
        </p:txBody>
      </p:sp>
      <p:sp>
        <p:nvSpPr>
          <p:cNvPr id="77826" name="Rectangle 2"/>
          <p:cNvSpPr>
            <a:spLocks noGrp="1" noRot="1" noChangeAspect="1" noChangeArrowheads="1" noTextEdit="1"/>
          </p:cNvSpPr>
          <p:nvPr>
            <p:ph type="sldImg"/>
          </p:nvPr>
        </p:nvSpPr>
        <p:spPr>
          <a:xfrm>
            <a:off x="992188" y="768350"/>
            <a:ext cx="5114925" cy="3836988"/>
          </a:xfrm>
          <a:ln/>
        </p:spPr>
      </p:sp>
      <p:sp>
        <p:nvSpPr>
          <p:cNvPr id="77827" name="Rectangle 3"/>
          <p:cNvSpPr>
            <a:spLocks noGrp="1" noChangeArrowheads="1"/>
          </p:cNvSpPr>
          <p:nvPr>
            <p:ph type="body" idx="1"/>
          </p:nvPr>
        </p:nvSpPr>
        <p:spPr/>
        <p:txBody>
          <a:bodyPr/>
          <a:lstStyle/>
          <a:p>
            <a:r>
              <a:rPr lang="en-US"/>
              <a:t>Moreover, Doug Lea already implemented a nonblocking concurrent skip-list based on Fraser’s PhD. The only problem is that it is complicated. &lt;click&gt;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EF0B78-81A6-42E1-8D6D-B4D2C6367FF5}" type="slidenum">
              <a:rPr lang="ar-SA"/>
              <a:pPr/>
              <a:t>26</a:t>
            </a:fld>
            <a:endParaRPr lang="en-US"/>
          </a:p>
        </p:txBody>
      </p:sp>
      <p:sp>
        <p:nvSpPr>
          <p:cNvPr id="292866" name="Rectangle 2"/>
          <p:cNvSpPr>
            <a:spLocks noGrp="1" noRot="1" noChangeAspect="1" noChangeArrowheads="1" noTextEdit="1"/>
          </p:cNvSpPr>
          <p:nvPr>
            <p:ph type="sldImg"/>
          </p:nvPr>
        </p:nvSpPr>
        <p:spPr>
          <a:xfrm>
            <a:off x="992188" y="768350"/>
            <a:ext cx="5114925" cy="3836988"/>
          </a:xfrm>
          <a:ln/>
        </p:spPr>
      </p:sp>
      <p:sp>
        <p:nvSpPr>
          <p:cNvPr id="292867" name="Rectangle 3"/>
          <p:cNvSpPr>
            <a:spLocks noGrp="1" noChangeArrowheads="1"/>
          </p:cNvSpPr>
          <p:nvPr>
            <p:ph type="body" idx="1"/>
          </p:nvPr>
        </p:nvSpPr>
        <p:spPr/>
        <p:txBody>
          <a:bodyPr/>
          <a:lstStyle/>
          <a:p>
            <a:r>
              <a:rPr lang="en-US"/>
              <a:t>Moreover, Doug Lea already implemented a nonblocking concurrent skip-list based on Fraser’s PhD. The only problem is that it is complicated. &lt;click&gt;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75BA01-73C2-4A37-8260-DCD898D5CA0D}" type="slidenum">
              <a:rPr lang="ar-SA"/>
              <a:pPr/>
              <a:t>27</a:t>
            </a:fld>
            <a:endParaRPr lang="en-US"/>
          </a:p>
        </p:txBody>
      </p:sp>
      <p:sp>
        <p:nvSpPr>
          <p:cNvPr id="272386" name="Rectangle 2"/>
          <p:cNvSpPr>
            <a:spLocks noGrp="1" noRot="1" noChangeAspect="1" noChangeArrowheads="1" noTextEdit="1"/>
          </p:cNvSpPr>
          <p:nvPr>
            <p:ph type="sldImg"/>
          </p:nvPr>
        </p:nvSpPr>
        <p:spPr>
          <a:xfrm>
            <a:off x="992188" y="768350"/>
            <a:ext cx="5114925" cy="3836988"/>
          </a:xfrm>
          <a:ln/>
        </p:spPr>
      </p:sp>
      <p:sp>
        <p:nvSpPr>
          <p:cNvPr id="272387" name="Rectangle 3"/>
          <p:cNvSpPr>
            <a:spLocks noGrp="1" noChangeArrowheads="1"/>
          </p:cNvSpPr>
          <p:nvPr>
            <p:ph type="body" idx="1"/>
          </p:nvPr>
        </p:nvSpPr>
        <p:spPr/>
        <p:txBody>
          <a:bodyPr/>
          <a:lstStyle/>
          <a:p>
            <a:r>
              <a:rPr lang="en-US"/>
              <a:t>Moreover, Doug Lea already implemented a nonblocking concurrent skip-list based on Fraser’s PhD. The only problem is that it is complicated. &lt;click&gt;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75BA01-73C2-4A37-8260-DCD898D5CA0D}" type="slidenum">
              <a:rPr lang="ar-SA"/>
              <a:pPr/>
              <a:t>28</a:t>
            </a:fld>
            <a:endParaRPr lang="en-US"/>
          </a:p>
        </p:txBody>
      </p:sp>
      <p:sp>
        <p:nvSpPr>
          <p:cNvPr id="272386" name="Rectangle 2"/>
          <p:cNvSpPr>
            <a:spLocks noGrp="1" noRot="1" noChangeAspect="1" noChangeArrowheads="1" noTextEdit="1"/>
          </p:cNvSpPr>
          <p:nvPr>
            <p:ph type="sldImg"/>
          </p:nvPr>
        </p:nvSpPr>
        <p:spPr>
          <a:xfrm>
            <a:off x="992188" y="768350"/>
            <a:ext cx="5114925" cy="3836988"/>
          </a:xfrm>
          <a:ln/>
        </p:spPr>
      </p:sp>
      <p:sp>
        <p:nvSpPr>
          <p:cNvPr id="272387" name="Rectangle 3"/>
          <p:cNvSpPr>
            <a:spLocks noGrp="1" noChangeArrowheads="1"/>
          </p:cNvSpPr>
          <p:nvPr>
            <p:ph type="body" idx="1"/>
          </p:nvPr>
        </p:nvSpPr>
        <p:spPr/>
        <p:txBody>
          <a:bodyPr/>
          <a:lstStyle/>
          <a:p>
            <a:r>
              <a:rPr lang="en-US"/>
              <a:t>Moreover, Doug Lea already implemented a nonblocking concurrent skip-list based on Fraser’s PhD. The only problem is that it is complicated. &lt;click&gt;</a:t>
            </a:r>
          </a:p>
        </p:txBody>
      </p:sp>
    </p:spTree>
    <p:extLst>
      <p:ext uri="{BB962C8B-B14F-4D97-AF65-F5344CB8AC3E}">
        <p14:creationId xmlns:p14="http://schemas.microsoft.com/office/powerpoint/2010/main" val="30095617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75BA01-73C2-4A37-8260-DCD898D5CA0D}" type="slidenum">
              <a:rPr lang="ar-SA"/>
              <a:pPr/>
              <a:t>29</a:t>
            </a:fld>
            <a:endParaRPr lang="en-US"/>
          </a:p>
        </p:txBody>
      </p:sp>
      <p:sp>
        <p:nvSpPr>
          <p:cNvPr id="272386" name="Rectangle 2"/>
          <p:cNvSpPr>
            <a:spLocks noGrp="1" noRot="1" noChangeAspect="1" noChangeArrowheads="1" noTextEdit="1"/>
          </p:cNvSpPr>
          <p:nvPr>
            <p:ph type="sldImg"/>
          </p:nvPr>
        </p:nvSpPr>
        <p:spPr>
          <a:xfrm>
            <a:off x="992188" y="768350"/>
            <a:ext cx="5114925" cy="3836988"/>
          </a:xfrm>
          <a:ln/>
        </p:spPr>
      </p:sp>
      <p:sp>
        <p:nvSpPr>
          <p:cNvPr id="272387" name="Rectangle 3"/>
          <p:cNvSpPr>
            <a:spLocks noGrp="1" noChangeArrowheads="1"/>
          </p:cNvSpPr>
          <p:nvPr>
            <p:ph type="body" idx="1"/>
          </p:nvPr>
        </p:nvSpPr>
        <p:spPr/>
        <p:txBody>
          <a:bodyPr/>
          <a:lstStyle/>
          <a:p>
            <a:r>
              <a:rPr lang="en-US"/>
              <a:t>Moreover, Doug Lea already implemented a nonblocking concurrent skip-list based on Fraser’s PhD. The only problem is that it is complicated. &lt;click&gt;</a:t>
            </a:r>
          </a:p>
        </p:txBody>
      </p:sp>
    </p:spTree>
    <p:extLst>
      <p:ext uri="{BB962C8B-B14F-4D97-AF65-F5344CB8AC3E}">
        <p14:creationId xmlns:p14="http://schemas.microsoft.com/office/powerpoint/2010/main" val="35562951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4C31BB-E8E5-43EB-BF95-4C70CADF8C1C}" type="slidenum">
              <a:rPr lang="ar-SA"/>
              <a:pPr/>
              <a:t>30</a:t>
            </a:fld>
            <a:endParaRPr lang="en-US"/>
          </a:p>
        </p:txBody>
      </p:sp>
      <p:sp>
        <p:nvSpPr>
          <p:cNvPr id="317442" name="Rectangle 2"/>
          <p:cNvSpPr>
            <a:spLocks noGrp="1" noRot="1" noChangeAspect="1" noChangeArrowheads="1" noTextEdit="1"/>
          </p:cNvSpPr>
          <p:nvPr>
            <p:ph type="sldImg"/>
          </p:nvPr>
        </p:nvSpPr>
        <p:spPr>
          <a:xfrm>
            <a:off x="992188" y="768350"/>
            <a:ext cx="5114925" cy="3836988"/>
          </a:xfrm>
          <a:ln/>
        </p:spPr>
      </p:sp>
      <p:sp>
        <p:nvSpPr>
          <p:cNvPr id="317443" name="Rectangle 3"/>
          <p:cNvSpPr>
            <a:spLocks noGrp="1" noChangeArrowheads="1"/>
          </p:cNvSpPr>
          <p:nvPr>
            <p:ph type="body" idx="1"/>
          </p:nvPr>
        </p:nvSpPr>
        <p:spPr/>
        <p:txBody>
          <a:bodyPr/>
          <a:lstStyle/>
          <a:p>
            <a:r>
              <a:rPr lang="en-US"/>
              <a:t>The node containing 7 has height 4, so it has no previous node at level 5. The predecessor at the other levels are all node 5.</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AB44E2-2134-45CE-9489-9FC6E527F784}" type="slidenum">
              <a:rPr lang="ar-SA"/>
              <a:pPr/>
              <a:t>31</a:t>
            </a:fld>
            <a:endParaRPr lang="en-US"/>
          </a:p>
        </p:txBody>
      </p:sp>
      <p:sp>
        <p:nvSpPr>
          <p:cNvPr id="315394" name="Rectangle 2"/>
          <p:cNvSpPr>
            <a:spLocks noGrp="1" noRot="1" noChangeAspect="1" noChangeArrowheads="1" noTextEdit="1"/>
          </p:cNvSpPr>
          <p:nvPr>
            <p:ph type="sldImg"/>
          </p:nvPr>
        </p:nvSpPr>
        <p:spPr>
          <a:xfrm>
            <a:off x="992188" y="768350"/>
            <a:ext cx="5114925" cy="3836988"/>
          </a:xfrm>
          <a:ln/>
        </p:spPr>
      </p:sp>
      <p:sp>
        <p:nvSpPr>
          <p:cNvPr id="315395" name="Rectangle 3"/>
          <p:cNvSpPr>
            <a:spLocks noGrp="1" noChangeArrowheads="1"/>
          </p:cNvSpPr>
          <p:nvPr>
            <p:ph type="body" idx="1"/>
          </p:nvPr>
        </p:nvSpPr>
        <p:spPr/>
        <p:txBody>
          <a:bodyPr/>
          <a:lstStyle/>
          <a:p>
            <a:r>
              <a:rPr lang="en-US"/>
              <a:t>The node containing 7 has height 4, so it has no previous node at level 5. The predecessor at the other levels are all node 5.</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DB47D8-5088-4183-BB15-02FDF820F9E2}" type="slidenum">
              <a:rPr lang="ar-SA"/>
              <a:pPr/>
              <a:t>32</a:t>
            </a:fld>
            <a:endParaRPr lang="en-US"/>
          </a:p>
        </p:txBody>
      </p:sp>
      <p:sp>
        <p:nvSpPr>
          <p:cNvPr id="282626" name="Rectangle 2"/>
          <p:cNvSpPr>
            <a:spLocks noGrp="1" noRot="1" noChangeAspect="1" noChangeArrowheads="1" noTextEdit="1"/>
          </p:cNvSpPr>
          <p:nvPr>
            <p:ph type="sldImg"/>
          </p:nvPr>
        </p:nvSpPr>
        <p:spPr>
          <a:xfrm>
            <a:off x="992188" y="768350"/>
            <a:ext cx="5114925" cy="3836988"/>
          </a:xfrm>
          <a:ln/>
        </p:spPr>
      </p:sp>
      <p:sp>
        <p:nvSpPr>
          <p:cNvPr id="282627" name="Rectangle 3"/>
          <p:cNvSpPr>
            <a:spLocks noGrp="1" noChangeArrowheads="1"/>
          </p:cNvSpPr>
          <p:nvPr>
            <p:ph type="body" idx="1"/>
          </p:nvPr>
        </p:nvSpPr>
        <p:spPr/>
        <p:txBody>
          <a:bodyPr/>
          <a:lstStyle/>
          <a:p>
            <a:r>
              <a:rPr lang="en-US"/>
              <a:t>The node containing 7 has height 4, so it has no previous node at level 5. The predecessor at the other levels are all node 5.</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46BFDB-AABA-4162-9528-ABBFA2B68465}" type="slidenum">
              <a:rPr lang="ar-SA"/>
              <a:pPr/>
              <a:t>33</a:t>
            </a:fld>
            <a:endParaRPr lang="en-US"/>
          </a:p>
        </p:txBody>
      </p:sp>
      <p:sp>
        <p:nvSpPr>
          <p:cNvPr id="321538" name="Rectangle 2"/>
          <p:cNvSpPr>
            <a:spLocks noGrp="1" noRot="1" noChangeAspect="1" noChangeArrowheads="1" noTextEdit="1"/>
          </p:cNvSpPr>
          <p:nvPr>
            <p:ph type="sldImg"/>
          </p:nvPr>
        </p:nvSpPr>
        <p:spPr>
          <a:xfrm>
            <a:off x="992188" y="768350"/>
            <a:ext cx="5114925" cy="3836988"/>
          </a:xfrm>
          <a:ln/>
        </p:spPr>
      </p:sp>
      <p:sp>
        <p:nvSpPr>
          <p:cNvPr id="321539" name="Rectangle 3"/>
          <p:cNvSpPr>
            <a:spLocks noGrp="1" noChangeArrowheads="1"/>
          </p:cNvSpPr>
          <p:nvPr>
            <p:ph type="body" idx="1"/>
          </p:nvPr>
        </p:nvSpPr>
        <p:spPr/>
        <p:txBody>
          <a:bodyPr/>
          <a:lstStyle/>
          <a:p>
            <a:r>
              <a:rPr lang="en-US"/>
              <a:t>The node containing 7 has height 4, so it has no previous node at level 5. The predecessor at the other levels are all node 5.</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8DF2E4-53BF-4AFC-AB14-0C03F7DD83BD}" type="slidenum">
              <a:rPr lang="ar-SA"/>
              <a:pPr/>
              <a:t>34</a:t>
            </a:fld>
            <a:endParaRPr lang="en-US"/>
          </a:p>
        </p:txBody>
      </p:sp>
      <p:sp>
        <p:nvSpPr>
          <p:cNvPr id="129026" name="Rectangle 2"/>
          <p:cNvSpPr>
            <a:spLocks noGrp="1" noRot="1" noChangeAspect="1" noChangeArrowheads="1" noTextEdit="1"/>
          </p:cNvSpPr>
          <p:nvPr>
            <p:ph type="sldImg"/>
          </p:nvPr>
        </p:nvSpPr>
        <p:spPr>
          <a:xfrm>
            <a:off x="992188" y="768350"/>
            <a:ext cx="5114925" cy="3836988"/>
          </a:xfrm>
          <a:ln/>
        </p:spPr>
      </p:sp>
      <p:sp>
        <p:nvSpPr>
          <p:cNvPr id="129027" name="Rectangle 3"/>
          <p:cNvSpPr>
            <a:spLocks noGrp="1" noChangeArrowheads="1"/>
          </p:cNvSpPr>
          <p:nvPr>
            <p:ph type="body" idx="1"/>
          </p:nvPr>
        </p:nvSpPr>
        <p:spPr/>
        <p:txBody>
          <a:bodyPr/>
          <a:lstStyle/>
          <a:p>
            <a:r>
              <a:rPr lang="en-US"/>
              <a:t>Used the same approach to implement a concurrent skip-list.</a:t>
            </a:r>
          </a:p>
          <a:p>
            <a:r>
              <a:rPr lang="en-US"/>
              <a:t>To show you how simple our algorithm is, I’ll demonstrate to you how the add operation works.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7"/>
          <p:cNvSpPr>
            <a:spLocks noGrp="1" noChangeArrowheads="1"/>
          </p:cNvSpPr>
          <p:nvPr>
            <p:ph type="sldNum" sz="quarter" idx="5"/>
          </p:nvPr>
        </p:nvSpPr>
        <p:spPr>
          <a:noFill/>
        </p:spPr>
        <p:txBody>
          <a:bodyPr/>
          <a:lstStyle/>
          <a:p>
            <a:fld id="{EC55C391-E4A7-4BFE-85E3-8DC6A40D3905}" type="slidenum">
              <a:rPr lang="x-none" smtClean="0"/>
              <a:pPr/>
              <a:t>35</a:t>
            </a:fld>
            <a:endParaRPr lang="en-US" dirty="0"/>
          </a:p>
        </p:txBody>
      </p:sp>
      <p:sp>
        <p:nvSpPr>
          <p:cNvPr id="471043" name="Rectangle 2"/>
          <p:cNvSpPr>
            <a:spLocks noGrp="1" noRot="1" noChangeAspect="1" noChangeArrowheads="1" noTextEdit="1"/>
          </p:cNvSpPr>
          <p:nvPr>
            <p:ph type="sldImg"/>
          </p:nvPr>
        </p:nvSpPr>
        <p:spPr>
          <a:xfrm>
            <a:off x="992188" y="768350"/>
            <a:ext cx="5114925" cy="3836988"/>
          </a:xfrm>
          <a:ln/>
        </p:spPr>
      </p:sp>
      <p:sp>
        <p:nvSpPr>
          <p:cNvPr id="47104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7"/>
          <p:cNvSpPr>
            <a:spLocks noGrp="1" noChangeArrowheads="1"/>
          </p:cNvSpPr>
          <p:nvPr>
            <p:ph type="sldNum" sz="quarter" idx="5"/>
          </p:nvPr>
        </p:nvSpPr>
        <p:spPr>
          <a:noFill/>
        </p:spPr>
        <p:txBody>
          <a:bodyPr/>
          <a:lstStyle/>
          <a:p>
            <a:fld id="{97EDC3C0-5C50-43E2-909A-96C7BCC39530}" type="slidenum">
              <a:rPr lang="x-none" smtClean="0"/>
              <a:pPr/>
              <a:t>36</a:t>
            </a:fld>
            <a:endParaRPr lang="en-US" dirty="0"/>
          </a:p>
        </p:txBody>
      </p:sp>
      <p:sp>
        <p:nvSpPr>
          <p:cNvPr id="472067" name="Rectangle 2"/>
          <p:cNvSpPr>
            <a:spLocks noGrp="1" noRot="1" noChangeAspect="1" noChangeArrowheads="1" noTextEdit="1"/>
          </p:cNvSpPr>
          <p:nvPr>
            <p:ph type="sldImg"/>
          </p:nvPr>
        </p:nvSpPr>
        <p:spPr>
          <a:xfrm>
            <a:off x="992188" y="768350"/>
            <a:ext cx="5114925" cy="3836988"/>
          </a:xfrm>
          <a:ln/>
        </p:spPr>
      </p:sp>
      <p:sp>
        <p:nvSpPr>
          <p:cNvPr id="47206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fld id="{F1FA59C7-A42F-417B-B44F-8C13B2CE9674}" type="slidenum">
              <a:rPr lang="x-none" sz="1200">
                <a:latin typeface="Marlett" pitchFamily="2" charset="2"/>
              </a:rPr>
              <a:pPr/>
              <a:t>37</a:t>
            </a:fld>
            <a:endParaRPr lang="en-US" sz="1200" dirty="0">
              <a:latin typeface="Marlett" pitchFamily="2" charset="2"/>
            </a:endParaRPr>
          </a:p>
        </p:txBody>
      </p:sp>
      <p:sp>
        <p:nvSpPr>
          <p:cNvPr id="473091" name="Rectangle 2"/>
          <p:cNvSpPr>
            <a:spLocks noGrp="1" noRot="1" noChangeAspect="1" noChangeArrowheads="1" noTextEdit="1"/>
          </p:cNvSpPr>
          <p:nvPr>
            <p:ph type="sldImg"/>
          </p:nvPr>
        </p:nvSpPr>
        <p:spPr>
          <a:xfrm>
            <a:off x="992188" y="768350"/>
            <a:ext cx="5114925" cy="3836988"/>
          </a:xfrm>
          <a:ln/>
        </p:spPr>
      </p:sp>
      <p:sp>
        <p:nvSpPr>
          <p:cNvPr id="47309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Rectangle 7"/>
          <p:cNvSpPr>
            <a:spLocks noGrp="1" noChangeArrowheads="1"/>
          </p:cNvSpPr>
          <p:nvPr>
            <p:ph type="sldNum" sz="quarter" idx="5"/>
          </p:nvPr>
        </p:nvSpPr>
        <p:spPr>
          <a:noFill/>
        </p:spPr>
        <p:txBody>
          <a:bodyPr/>
          <a:lstStyle/>
          <a:p>
            <a:fld id="{A34EC3FE-CB9A-4695-A66B-638F35FC7F4A}" type="slidenum">
              <a:rPr lang="x-none" smtClean="0"/>
              <a:pPr/>
              <a:t>38</a:t>
            </a:fld>
            <a:endParaRPr lang="en-US" dirty="0"/>
          </a:p>
        </p:txBody>
      </p:sp>
      <p:sp>
        <p:nvSpPr>
          <p:cNvPr id="474115" name="Rectangle 2"/>
          <p:cNvSpPr>
            <a:spLocks noGrp="1" noRot="1" noChangeAspect="1" noChangeArrowheads="1" noTextEdit="1"/>
          </p:cNvSpPr>
          <p:nvPr>
            <p:ph type="sldImg"/>
          </p:nvPr>
        </p:nvSpPr>
        <p:spPr>
          <a:xfrm>
            <a:off x="992188" y="768350"/>
            <a:ext cx="5114925" cy="3836988"/>
          </a:xfrm>
          <a:ln/>
        </p:spPr>
      </p:sp>
      <p:sp>
        <p:nvSpPr>
          <p:cNvPr id="47411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3C3344-F0B8-4124-9D97-8E4ED8216CC9}" type="slidenum">
              <a:rPr lang="ar-SA"/>
              <a:pPr/>
              <a:t>39</a:t>
            </a:fld>
            <a:endParaRPr lang="en-US"/>
          </a:p>
        </p:txBody>
      </p:sp>
      <p:sp>
        <p:nvSpPr>
          <p:cNvPr id="122882" name="Rectangle 2"/>
          <p:cNvSpPr>
            <a:spLocks noGrp="1" noRot="1" noChangeAspect="1" noChangeArrowheads="1" noTextEdit="1"/>
          </p:cNvSpPr>
          <p:nvPr>
            <p:ph type="sldImg"/>
          </p:nvPr>
        </p:nvSpPr>
        <p:spPr>
          <a:xfrm>
            <a:off x="992188" y="768350"/>
            <a:ext cx="5114925" cy="3836988"/>
          </a:xfrm>
          <a:ln/>
        </p:spPr>
      </p:sp>
      <p:sp>
        <p:nvSpPr>
          <p:cNvPr id="122883" name="Rectangle 3"/>
          <p:cNvSpPr>
            <a:spLocks noGrp="1" noChangeArrowheads="1"/>
          </p:cNvSpPr>
          <p:nvPr>
            <p:ph type="body" idx="1"/>
          </p:nvPr>
        </p:nvSpPr>
        <p:spPr/>
        <p:txBody>
          <a:bodyPr/>
          <a:lstStyle/>
          <a:p>
            <a:r>
              <a:rPr lang="en-US"/>
              <a:t>One efficient way to do it is with a skip-list. </a:t>
            </a:r>
          </a:p>
          <a:p>
            <a:r>
              <a:rPr lang="en-US"/>
              <a:t>A skip list keeps the elements sorted in nodes that are linked in multiple layers, such that every layer is a sublist of the layer underneath it.</a:t>
            </a:r>
          </a:p>
          <a:p>
            <a:r>
              <a:rPr lang="en-US"/>
              <a:t>So as you can see, the bottom layer contains all the elements, and in the next layer we skip 2, and so on, so that in the last layer we only have the 0 and 9 nodes. So now if we’re searching for 8, for example,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D62C84-061C-4DC2-8C2C-BFB878D4303F}" type="slidenum">
              <a:rPr lang="ar-SA"/>
              <a:pPr/>
              <a:t>40</a:t>
            </a:fld>
            <a:endParaRPr lang="en-US"/>
          </a:p>
        </p:txBody>
      </p:sp>
      <p:sp>
        <p:nvSpPr>
          <p:cNvPr id="81922" name="Rectangle 2"/>
          <p:cNvSpPr>
            <a:spLocks noGrp="1" noRot="1" noChangeAspect="1" noChangeArrowheads="1" noTextEdit="1"/>
          </p:cNvSpPr>
          <p:nvPr>
            <p:ph type="sldImg"/>
          </p:nvPr>
        </p:nvSpPr>
        <p:spPr>
          <a:xfrm>
            <a:off x="992188" y="768350"/>
            <a:ext cx="5114925" cy="3836988"/>
          </a:xfrm>
          <a:ln/>
        </p:spPr>
      </p:sp>
      <p:sp>
        <p:nvSpPr>
          <p:cNvPr id="81923" name="Rectangle 3"/>
          <p:cNvSpPr>
            <a:spLocks noGrp="1" noChangeArrowheads="1"/>
          </p:cNvSpPr>
          <p:nvPr>
            <p:ph type="body" idx="1"/>
          </p:nvPr>
        </p:nvSpPr>
        <p:spPr/>
        <p:txBody>
          <a:bodyPr/>
          <a:lstStyle/>
          <a:p>
            <a:r>
              <a:rPr lang="en-US"/>
              <a:t>So suppose we would like to add this node with the value 6 into the skip-list. &lt;click&gt;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F247E5-9E70-499E-9BA0-F024D6259BD2}" type="slidenum">
              <a:rPr lang="ar-SA"/>
              <a:pPr/>
              <a:t>41</a:t>
            </a:fld>
            <a:endParaRPr lang="en-US"/>
          </a:p>
        </p:txBody>
      </p:sp>
      <p:sp>
        <p:nvSpPr>
          <p:cNvPr id="82946" name="Rectangle 2"/>
          <p:cNvSpPr>
            <a:spLocks noGrp="1" noRot="1" noChangeAspect="1" noChangeArrowheads="1" noTextEdit="1"/>
          </p:cNvSpPr>
          <p:nvPr>
            <p:ph type="sldImg"/>
          </p:nvPr>
        </p:nvSpPr>
        <p:spPr>
          <a:xfrm>
            <a:off x="992188" y="768350"/>
            <a:ext cx="5114925" cy="3836988"/>
          </a:xfrm>
          <a:ln/>
        </p:spPr>
      </p:sp>
      <p:sp>
        <p:nvSpPr>
          <p:cNvPr id="82947" name="Rectangle 3"/>
          <p:cNvSpPr>
            <a:spLocks noGrp="1" noChangeArrowheads="1"/>
          </p:cNvSpPr>
          <p:nvPr>
            <p:ph type="body" idx="1"/>
          </p:nvPr>
        </p:nvSpPr>
        <p:spPr/>
        <p:txBody>
          <a:bodyPr/>
          <a:lstStyle/>
          <a:p>
            <a:r>
              <a:rPr lang="en-US"/>
              <a:t>The first thing we do is a wait-free search to find the location where it should be added, and its potential predecessors --- that is, the nodes after which it should be added in each layer. &lt;click&gt;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E124D4-CBBF-4546-B4EC-0450F63691D4}" type="slidenum">
              <a:rPr lang="ar-SA"/>
              <a:pPr/>
              <a:t>42</a:t>
            </a:fld>
            <a:endParaRPr lang="en-US"/>
          </a:p>
        </p:txBody>
      </p:sp>
      <p:sp>
        <p:nvSpPr>
          <p:cNvPr id="323586" name="Rectangle 2"/>
          <p:cNvSpPr>
            <a:spLocks noGrp="1" noRot="1" noChangeAspect="1" noChangeArrowheads="1" noTextEdit="1"/>
          </p:cNvSpPr>
          <p:nvPr>
            <p:ph type="sldImg"/>
          </p:nvPr>
        </p:nvSpPr>
        <p:spPr>
          <a:xfrm>
            <a:off x="992188" y="768350"/>
            <a:ext cx="5114925" cy="3836988"/>
          </a:xfrm>
          <a:ln/>
        </p:spPr>
      </p:sp>
      <p:sp>
        <p:nvSpPr>
          <p:cNvPr id="323587" name="Rectangle 3"/>
          <p:cNvSpPr>
            <a:spLocks noGrp="1" noChangeArrowheads="1"/>
          </p:cNvSpPr>
          <p:nvPr>
            <p:ph type="body" idx="1"/>
          </p:nvPr>
        </p:nvSpPr>
        <p:spPr/>
        <p:txBody>
          <a:bodyPr/>
          <a:lstStyle/>
          <a:p>
            <a:r>
              <a:rPr lang="en-US"/>
              <a:t>The first thing we do is a wait-free search to find the location where it should be added, and its potential predecessors --- that is, the nodes after which it should be added in each layer. &lt;click&gt;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712A81-AFF9-4E29-96DE-F80A390AC594}" type="slidenum">
              <a:rPr lang="ar-SA"/>
              <a:pPr/>
              <a:t>43</a:t>
            </a:fld>
            <a:endParaRPr lang="en-US"/>
          </a:p>
        </p:txBody>
      </p:sp>
      <p:sp>
        <p:nvSpPr>
          <p:cNvPr id="325634" name="Rectangle 2"/>
          <p:cNvSpPr>
            <a:spLocks noGrp="1" noRot="1" noChangeAspect="1" noChangeArrowheads="1" noTextEdit="1"/>
          </p:cNvSpPr>
          <p:nvPr>
            <p:ph type="sldImg"/>
          </p:nvPr>
        </p:nvSpPr>
        <p:spPr>
          <a:xfrm>
            <a:off x="992188" y="768350"/>
            <a:ext cx="5114925" cy="3836988"/>
          </a:xfrm>
          <a:ln/>
        </p:spPr>
      </p:sp>
      <p:sp>
        <p:nvSpPr>
          <p:cNvPr id="325635" name="Rectangle 3"/>
          <p:cNvSpPr>
            <a:spLocks noGrp="1" noChangeArrowheads="1"/>
          </p:cNvSpPr>
          <p:nvPr>
            <p:ph type="body" idx="1"/>
          </p:nvPr>
        </p:nvSpPr>
        <p:spPr/>
        <p:txBody>
          <a:bodyPr/>
          <a:lstStyle/>
          <a:p>
            <a:r>
              <a:rPr lang="en-US"/>
              <a:t>The first thing we do is a wait-free search to find the location where it should be added, and its potential predecessors --- that is, the nodes after which it should be added in each layer. &lt;click&gt;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AF0A6E-E91D-4896-B11F-4FA85803938E}" type="slidenum">
              <a:rPr lang="ar-SA"/>
              <a:pPr/>
              <a:t>44</a:t>
            </a:fld>
            <a:endParaRPr lang="en-US"/>
          </a:p>
        </p:txBody>
      </p:sp>
      <p:sp>
        <p:nvSpPr>
          <p:cNvPr id="86018" name="Rectangle 2"/>
          <p:cNvSpPr>
            <a:spLocks noGrp="1" noRot="1" noChangeAspect="1" noChangeArrowheads="1" noTextEdit="1"/>
          </p:cNvSpPr>
          <p:nvPr>
            <p:ph type="sldImg"/>
          </p:nvPr>
        </p:nvSpPr>
        <p:spPr>
          <a:xfrm>
            <a:off x="992188" y="768350"/>
            <a:ext cx="5114925" cy="3836988"/>
          </a:xfrm>
          <a:ln/>
        </p:spPr>
      </p:sp>
      <p:sp>
        <p:nvSpPr>
          <p:cNvPr id="86019" name="Rectangle 3"/>
          <p:cNvSpPr>
            <a:spLocks noGrp="1" noChangeArrowheads="1"/>
          </p:cNvSpPr>
          <p:nvPr>
            <p:ph type="body" idx="1"/>
          </p:nvPr>
        </p:nvSpPr>
        <p:spPr/>
        <p:txBody>
          <a:bodyPr/>
          <a:lstStyle/>
          <a:p>
            <a:r>
              <a:rPr lang="en-US"/>
              <a:t>Once Validation succeeded, we can splice in the node.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25FE36-390A-48F0-B1BA-FADE9CE5DCE3}" type="slidenum">
              <a:rPr lang="ar-SA"/>
              <a:pPr/>
              <a:t>45</a:t>
            </a:fld>
            <a:endParaRPr lang="en-US"/>
          </a:p>
        </p:txBody>
      </p:sp>
      <p:sp>
        <p:nvSpPr>
          <p:cNvPr id="87042" name="Rectangle 2"/>
          <p:cNvSpPr>
            <a:spLocks noGrp="1" noRot="1" noChangeAspect="1" noChangeArrowheads="1" noTextEdit="1"/>
          </p:cNvSpPr>
          <p:nvPr>
            <p:ph type="sldImg"/>
          </p:nvPr>
        </p:nvSpPr>
        <p:spPr>
          <a:xfrm>
            <a:off x="992188" y="768350"/>
            <a:ext cx="5114925" cy="3836988"/>
          </a:xfrm>
          <a:ln/>
        </p:spPr>
      </p:sp>
      <p:sp>
        <p:nvSpPr>
          <p:cNvPr id="87043" name="Rectangle 3"/>
          <p:cNvSpPr>
            <a:spLocks noGrp="1" noChangeArrowheads="1"/>
          </p:cNvSpPr>
          <p:nvPr>
            <p:ph type="body" idx="1"/>
          </p:nvPr>
        </p:nvSpPr>
        <p:spPr/>
        <p:txBody>
          <a:bodyPr/>
          <a:lstStyle/>
          <a:p>
            <a:r>
              <a:rPr lang="en-US"/>
              <a:t>then unlock, and we’re done. </a:t>
            </a:r>
          </a:p>
          <a:p>
            <a:r>
              <a:rPr lang="en-US"/>
              <a:t>Selavie.</a:t>
            </a:r>
          </a:p>
          <a:p>
            <a:endParaRPr lang="en-US"/>
          </a:p>
          <a:p>
            <a:r>
              <a:rPr lang="en-US"/>
              <a:t>[Get here after 5 minutes]</a:t>
            </a:r>
          </a:p>
          <a:p>
            <a:endParaRPr lang="en-US"/>
          </a:p>
          <a:p>
            <a:r>
              <a:rPr lang="en-US"/>
              <a:t>Now the question, of course, is whether this simple approach can perform as well as the lock-free algorithm. So let me show you some graphs.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B3DF97-5831-495B-AF0E-B70F5189A6CD}" type="slidenum">
              <a:rPr lang="ar-SA"/>
              <a:pPr/>
              <a:t>46</a:t>
            </a:fld>
            <a:endParaRPr lang="en-US"/>
          </a:p>
        </p:txBody>
      </p:sp>
      <p:sp>
        <p:nvSpPr>
          <p:cNvPr id="147458" name="Rectangle 2"/>
          <p:cNvSpPr>
            <a:spLocks noGrp="1" noRot="1" noChangeAspect="1" noChangeArrowheads="1" noTextEdit="1"/>
          </p:cNvSpPr>
          <p:nvPr>
            <p:ph type="sldImg"/>
          </p:nvPr>
        </p:nvSpPr>
        <p:spPr>
          <a:xfrm>
            <a:off x="992188" y="768350"/>
            <a:ext cx="5114925" cy="3836988"/>
          </a:xfrm>
          <a:ln/>
        </p:spPr>
      </p:sp>
      <p:sp>
        <p:nvSpPr>
          <p:cNvPr id="147459" name="Rectangle 3"/>
          <p:cNvSpPr>
            <a:spLocks noGrp="1" noChangeArrowheads="1"/>
          </p:cNvSpPr>
          <p:nvPr>
            <p:ph type="body" idx="1"/>
          </p:nvPr>
        </p:nvSpPr>
        <p:spPr/>
        <p:txBody>
          <a:bodyPr/>
          <a:lstStyle/>
          <a:p>
            <a:r>
              <a:rPr lang="en-US"/>
              <a:t>then unlock, and we’re done. </a:t>
            </a:r>
          </a:p>
          <a:p>
            <a:r>
              <a:rPr lang="en-US"/>
              <a:t>Selavie.</a:t>
            </a:r>
          </a:p>
          <a:p>
            <a:endParaRPr lang="en-US"/>
          </a:p>
          <a:p>
            <a:r>
              <a:rPr lang="en-US"/>
              <a:t>[Get here after 5 minutes]</a:t>
            </a:r>
          </a:p>
          <a:p>
            <a:endParaRPr lang="en-US"/>
          </a:p>
          <a:p>
            <a:r>
              <a:rPr lang="en-US"/>
              <a:t>Now the question, of course, is whether this simple approach can perform as well as the lock-free algorithm. So let me show you some graphs.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E8E7E8-233E-4BBD-911C-12B5CCBBE963}" type="slidenum">
              <a:rPr lang="ar-SA"/>
              <a:pPr/>
              <a:t>47</a:t>
            </a:fld>
            <a:endParaRPr lang="en-US"/>
          </a:p>
        </p:txBody>
      </p:sp>
      <p:sp>
        <p:nvSpPr>
          <p:cNvPr id="327682" name="Rectangle 2"/>
          <p:cNvSpPr>
            <a:spLocks noGrp="1" noRot="1" noChangeAspect="1" noChangeArrowheads="1" noTextEdit="1"/>
          </p:cNvSpPr>
          <p:nvPr>
            <p:ph type="sldImg"/>
          </p:nvPr>
        </p:nvSpPr>
        <p:spPr>
          <a:xfrm>
            <a:off x="992188" y="768350"/>
            <a:ext cx="5114925" cy="3836988"/>
          </a:xfrm>
          <a:ln/>
        </p:spPr>
      </p:sp>
      <p:sp>
        <p:nvSpPr>
          <p:cNvPr id="327683" name="Rectangle 3"/>
          <p:cNvSpPr>
            <a:spLocks noGrp="1" noChangeArrowheads="1"/>
          </p:cNvSpPr>
          <p:nvPr>
            <p:ph type="body" idx="1"/>
          </p:nvPr>
        </p:nvSpPr>
        <p:spPr/>
        <p:txBody>
          <a:bodyPr/>
          <a:lstStyle/>
          <a:p>
            <a:r>
              <a:rPr lang="en-US"/>
              <a:t>then unlock, and we’re done. </a:t>
            </a:r>
          </a:p>
          <a:p>
            <a:r>
              <a:rPr lang="en-US"/>
              <a:t>Selavie.</a:t>
            </a:r>
          </a:p>
          <a:p>
            <a:endParaRPr lang="en-US"/>
          </a:p>
          <a:p>
            <a:r>
              <a:rPr lang="en-US"/>
              <a:t>[Get here after 5 minutes]</a:t>
            </a:r>
          </a:p>
          <a:p>
            <a:endParaRPr lang="en-US"/>
          </a:p>
          <a:p>
            <a:r>
              <a:rPr lang="en-US"/>
              <a:t>Now the question, of course, is whether this simple approach can perform as well as the lock-free algorithm. So let me show you some graphs.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DEC85D-22F4-4626-84B3-D6046C2FA9FD}" type="slidenum">
              <a:rPr lang="ar-SA"/>
              <a:pPr/>
              <a:t>48</a:t>
            </a:fld>
            <a:endParaRPr lang="en-US"/>
          </a:p>
        </p:txBody>
      </p:sp>
      <p:sp>
        <p:nvSpPr>
          <p:cNvPr id="329730" name="Rectangle 2"/>
          <p:cNvSpPr>
            <a:spLocks noGrp="1" noRot="1" noChangeAspect="1" noChangeArrowheads="1" noTextEdit="1"/>
          </p:cNvSpPr>
          <p:nvPr>
            <p:ph type="sldImg"/>
          </p:nvPr>
        </p:nvSpPr>
        <p:spPr>
          <a:xfrm>
            <a:off x="992188" y="768350"/>
            <a:ext cx="5114925" cy="3836988"/>
          </a:xfrm>
          <a:ln/>
        </p:spPr>
      </p:sp>
      <p:sp>
        <p:nvSpPr>
          <p:cNvPr id="329731" name="Rectangle 3"/>
          <p:cNvSpPr>
            <a:spLocks noGrp="1" noChangeArrowheads="1"/>
          </p:cNvSpPr>
          <p:nvPr>
            <p:ph type="body" idx="1"/>
          </p:nvPr>
        </p:nvSpPr>
        <p:spPr/>
        <p:txBody>
          <a:bodyPr/>
          <a:lstStyle/>
          <a:p>
            <a:r>
              <a:rPr lang="en-US"/>
              <a:t>then unlock, and we’re done. </a:t>
            </a:r>
          </a:p>
          <a:p>
            <a:r>
              <a:rPr lang="en-US"/>
              <a:t>Selavie.</a:t>
            </a:r>
          </a:p>
          <a:p>
            <a:endParaRPr lang="en-US"/>
          </a:p>
          <a:p>
            <a:r>
              <a:rPr lang="en-US"/>
              <a:t>[Get here after 5 minutes]</a:t>
            </a:r>
          </a:p>
          <a:p>
            <a:endParaRPr lang="en-US"/>
          </a:p>
          <a:p>
            <a:r>
              <a:rPr lang="en-US"/>
              <a:t>Now the question, of course, is whether this simple approach can perform as well as the lock-free algorithm. So let me show you some graphs.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797FD0-7ABE-4B96-A2F2-92E57C1CCFB9}" type="slidenum">
              <a:rPr lang="ar-SA"/>
              <a:pPr/>
              <a:t>49</a:t>
            </a:fld>
            <a:endParaRPr lang="en-US"/>
          </a:p>
        </p:txBody>
      </p:sp>
      <p:sp>
        <p:nvSpPr>
          <p:cNvPr id="157698" name="Rectangle 2"/>
          <p:cNvSpPr>
            <a:spLocks noGrp="1" noRot="1" noChangeAspect="1" noChangeArrowheads="1" noTextEdit="1"/>
          </p:cNvSpPr>
          <p:nvPr>
            <p:ph type="sldImg"/>
          </p:nvPr>
        </p:nvSpPr>
        <p:spPr>
          <a:xfrm>
            <a:off x="992188" y="768350"/>
            <a:ext cx="5114925" cy="3836988"/>
          </a:xfrm>
          <a:ln/>
        </p:spPr>
      </p:sp>
      <p:sp>
        <p:nvSpPr>
          <p:cNvPr id="157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33986B-AC7D-467A-A013-FF611D2C23AC}" type="slidenum">
              <a:rPr lang="ar-SA"/>
              <a:pPr/>
              <a:t>50</a:t>
            </a:fld>
            <a:endParaRPr lang="en-US"/>
          </a:p>
        </p:txBody>
      </p:sp>
      <p:sp>
        <p:nvSpPr>
          <p:cNvPr id="335874" name="Rectangle 2"/>
          <p:cNvSpPr>
            <a:spLocks noGrp="1" noRot="1" noChangeAspect="1" noChangeArrowheads="1" noTextEdit="1"/>
          </p:cNvSpPr>
          <p:nvPr>
            <p:ph type="sldImg"/>
          </p:nvPr>
        </p:nvSpPr>
        <p:spPr>
          <a:xfrm>
            <a:off x="992188" y="768350"/>
            <a:ext cx="5114925" cy="3836988"/>
          </a:xfrm>
          <a:ln/>
        </p:spPr>
      </p:sp>
      <p:sp>
        <p:nvSpPr>
          <p:cNvPr id="335875" name="Rectangle 3"/>
          <p:cNvSpPr>
            <a:spLocks noGrp="1" noChangeArrowheads="1"/>
          </p:cNvSpPr>
          <p:nvPr>
            <p:ph type="body" idx="1"/>
          </p:nvPr>
        </p:nvSpPr>
        <p:spPr/>
        <p:txBody>
          <a:bodyPr/>
          <a:lstStyle/>
          <a:p>
            <a:r>
              <a:rPr lang="en-US"/>
              <a:t>then unlock, and we’re done. </a:t>
            </a:r>
          </a:p>
          <a:p>
            <a:r>
              <a:rPr lang="en-US"/>
              <a:t>Selavie.</a:t>
            </a:r>
          </a:p>
          <a:p>
            <a:endParaRPr lang="en-US"/>
          </a:p>
          <a:p>
            <a:r>
              <a:rPr lang="en-US"/>
              <a:t>[Get here after 5 minutes]</a:t>
            </a:r>
          </a:p>
          <a:p>
            <a:endParaRPr lang="en-US"/>
          </a:p>
          <a:p>
            <a:r>
              <a:rPr lang="en-US"/>
              <a:t>Now the question, of course, is whether this simple approach can perform as well as the lock-free algorithm. So let me show you some graphs.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AA3AA2-A8AA-490C-BB35-7D1AB652010D}" type="slidenum">
              <a:rPr lang="ar-SA"/>
              <a:pPr/>
              <a:t>51</a:t>
            </a:fld>
            <a:endParaRPr lang="en-US"/>
          </a:p>
        </p:txBody>
      </p:sp>
      <p:sp>
        <p:nvSpPr>
          <p:cNvPr id="165890" name="Rectangle 2"/>
          <p:cNvSpPr>
            <a:spLocks noGrp="1" noRot="1" noChangeAspect="1" noChangeArrowheads="1" noTextEdit="1"/>
          </p:cNvSpPr>
          <p:nvPr>
            <p:ph type="sldImg"/>
          </p:nvPr>
        </p:nvSpPr>
        <p:spPr>
          <a:xfrm>
            <a:off x="992188" y="768350"/>
            <a:ext cx="5114925" cy="3836988"/>
          </a:xfrm>
          <a:ln/>
        </p:spPr>
      </p:sp>
      <p:sp>
        <p:nvSpPr>
          <p:cNvPr id="165891" name="Rectangle 3"/>
          <p:cNvSpPr>
            <a:spLocks noGrp="1" noChangeArrowheads="1"/>
          </p:cNvSpPr>
          <p:nvPr>
            <p:ph type="body" idx="1"/>
          </p:nvPr>
        </p:nvSpPr>
        <p:spPr/>
        <p:txBody>
          <a:bodyPr/>
          <a:lstStyle/>
          <a:p>
            <a:r>
              <a:rPr lang="en-US"/>
              <a:t>then unlock, and we’re done. </a:t>
            </a:r>
          </a:p>
          <a:p>
            <a:r>
              <a:rPr lang="en-US"/>
              <a:t>Selavie.</a:t>
            </a:r>
          </a:p>
          <a:p>
            <a:endParaRPr lang="en-US"/>
          </a:p>
          <a:p>
            <a:r>
              <a:rPr lang="en-US"/>
              <a:t>[Get here after 5 minutes]</a:t>
            </a:r>
          </a:p>
          <a:p>
            <a:endParaRPr lang="en-US"/>
          </a:p>
          <a:p>
            <a:r>
              <a:rPr lang="en-US"/>
              <a:t>Now the question, of course, is whether this simple approach can perform as well as the lock-free algorithm. So let me show you some graphs.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17ACAC-540A-410B-998F-95C949DFB152}" type="slidenum">
              <a:rPr lang="ar-SA"/>
              <a:pPr/>
              <a:t>52</a:t>
            </a:fld>
            <a:endParaRPr lang="en-US"/>
          </a:p>
        </p:txBody>
      </p:sp>
      <p:sp>
        <p:nvSpPr>
          <p:cNvPr id="167938" name="Rectangle 2"/>
          <p:cNvSpPr>
            <a:spLocks noGrp="1" noRot="1" noChangeAspect="1" noChangeArrowheads="1" noTextEdit="1"/>
          </p:cNvSpPr>
          <p:nvPr>
            <p:ph type="sldImg"/>
          </p:nvPr>
        </p:nvSpPr>
        <p:spPr>
          <a:xfrm>
            <a:off x="992188" y="768350"/>
            <a:ext cx="5114925" cy="3836988"/>
          </a:xfrm>
          <a:ln/>
        </p:spPr>
      </p:sp>
      <p:sp>
        <p:nvSpPr>
          <p:cNvPr id="167939" name="Rectangle 3"/>
          <p:cNvSpPr>
            <a:spLocks noGrp="1" noChangeArrowheads="1"/>
          </p:cNvSpPr>
          <p:nvPr>
            <p:ph type="body" idx="1"/>
          </p:nvPr>
        </p:nvSpPr>
        <p:spPr/>
        <p:txBody>
          <a:bodyPr/>
          <a:lstStyle/>
          <a:p>
            <a:r>
              <a:rPr lang="en-US"/>
              <a:t>then unlock, and we’re done. </a:t>
            </a:r>
          </a:p>
          <a:p>
            <a:r>
              <a:rPr lang="en-US"/>
              <a:t>Selavie.</a:t>
            </a:r>
          </a:p>
          <a:p>
            <a:endParaRPr lang="en-US"/>
          </a:p>
          <a:p>
            <a:r>
              <a:rPr lang="en-US"/>
              <a:t>[Get here after 5 minutes]</a:t>
            </a:r>
          </a:p>
          <a:p>
            <a:endParaRPr lang="en-US"/>
          </a:p>
          <a:p>
            <a:r>
              <a:rPr lang="en-US"/>
              <a:t>Now the question, of course, is whether this simple approach can perform as well as the lock-free algorithm. So let me show you some graphs.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FE88F7-B38A-4E4D-99C0-EE737384BE81}" type="slidenum">
              <a:rPr lang="ar-SA"/>
              <a:pPr/>
              <a:t>53</a:t>
            </a:fld>
            <a:endParaRPr lang="en-US"/>
          </a:p>
        </p:txBody>
      </p:sp>
      <p:sp>
        <p:nvSpPr>
          <p:cNvPr id="172034" name="Rectangle 2"/>
          <p:cNvSpPr>
            <a:spLocks noGrp="1" noRot="1" noChangeAspect="1" noChangeArrowheads="1" noTextEdit="1"/>
          </p:cNvSpPr>
          <p:nvPr>
            <p:ph type="sldImg"/>
          </p:nvPr>
        </p:nvSpPr>
        <p:spPr>
          <a:xfrm>
            <a:off x="992188" y="768350"/>
            <a:ext cx="5114925" cy="3836988"/>
          </a:xfrm>
          <a:ln/>
        </p:spPr>
      </p:sp>
      <p:sp>
        <p:nvSpPr>
          <p:cNvPr id="172035" name="Rectangle 3"/>
          <p:cNvSpPr>
            <a:spLocks noGrp="1" noChangeArrowheads="1"/>
          </p:cNvSpPr>
          <p:nvPr>
            <p:ph type="body" idx="1"/>
          </p:nvPr>
        </p:nvSpPr>
        <p:spPr/>
        <p:txBody>
          <a:bodyPr/>
          <a:lstStyle/>
          <a:p>
            <a:r>
              <a:rPr lang="en-US"/>
              <a:t>then unlock, and we’re done. </a:t>
            </a:r>
          </a:p>
          <a:p>
            <a:r>
              <a:rPr lang="en-US"/>
              <a:t>Selavie.</a:t>
            </a:r>
          </a:p>
          <a:p>
            <a:endParaRPr lang="en-US"/>
          </a:p>
          <a:p>
            <a:r>
              <a:rPr lang="en-US"/>
              <a:t>[Get here after 5 minutes]</a:t>
            </a:r>
          </a:p>
          <a:p>
            <a:endParaRPr lang="en-US"/>
          </a:p>
          <a:p>
            <a:r>
              <a:rPr lang="en-US"/>
              <a:t>Now the question, of course, is whether this simple approach can perform as well as the lock-free algorithm. So let me show you some graphs.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6890B0-0A6D-41EE-91E9-FF55A4806011}" type="slidenum">
              <a:rPr lang="ar-SA"/>
              <a:pPr/>
              <a:t>54</a:t>
            </a:fld>
            <a:endParaRPr lang="en-US"/>
          </a:p>
        </p:txBody>
      </p:sp>
      <p:sp>
        <p:nvSpPr>
          <p:cNvPr id="174082" name="Rectangle 2"/>
          <p:cNvSpPr>
            <a:spLocks noGrp="1" noRot="1" noChangeAspect="1" noChangeArrowheads="1" noTextEdit="1"/>
          </p:cNvSpPr>
          <p:nvPr>
            <p:ph type="sldImg"/>
          </p:nvPr>
        </p:nvSpPr>
        <p:spPr>
          <a:xfrm>
            <a:off x="992188" y="768350"/>
            <a:ext cx="5114925" cy="3836988"/>
          </a:xfrm>
          <a:ln/>
        </p:spPr>
      </p:sp>
      <p:sp>
        <p:nvSpPr>
          <p:cNvPr id="174083" name="Rectangle 3"/>
          <p:cNvSpPr>
            <a:spLocks noGrp="1" noChangeArrowheads="1"/>
          </p:cNvSpPr>
          <p:nvPr>
            <p:ph type="body" idx="1"/>
          </p:nvPr>
        </p:nvSpPr>
        <p:spPr/>
        <p:txBody>
          <a:bodyPr/>
          <a:lstStyle/>
          <a:p>
            <a:r>
              <a:rPr lang="en-US"/>
              <a:t>then unlock, and we’re done. </a:t>
            </a:r>
          </a:p>
          <a:p>
            <a:r>
              <a:rPr lang="en-US"/>
              <a:t>Selavie.</a:t>
            </a:r>
          </a:p>
          <a:p>
            <a:endParaRPr lang="en-US"/>
          </a:p>
          <a:p>
            <a:r>
              <a:rPr lang="en-US"/>
              <a:t>[Get here after 5 minutes]</a:t>
            </a:r>
          </a:p>
          <a:p>
            <a:endParaRPr lang="en-US"/>
          </a:p>
          <a:p>
            <a:r>
              <a:rPr lang="en-US"/>
              <a:t>Now the question, of course, is whether this simple approach can perform as well as the lock-free algorithm. So let me show you some graphs.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91959C-E2DB-4D60-B72F-5D9FB14FB299}" type="slidenum">
              <a:rPr lang="ar-SA"/>
              <a:pPr/>
              <a:t>55</a:t>
            </a:fld>
            <a:endParaRPr lang="en-US"/>
          </a:p>
        </p:txBody>
      </p:sp>
      <p:sp>
        <p:nvSpPr>
          <p:cNvPr id="178178" name="Rectangle 2"/>
          <p:cNvSpPr>
            <a:spLocks noGrp="1" noRot="1" noChangeAspect="1" noChangeArrowheads="1" noTextEdit="1"/>
          </p:cNvSpPr>
          <p:nvPr>
            <p:ph type="sldImg"/>
          </p:nvPr>
        </p:nvSpPr>
        <p:spPr>
          <a:xfrm>
            <a:off x="992188" y="768350"/>
            <a:ext cx="5114925" cy="3836988"/>
          </a:xfrm>
          <a:ln/>
        </p:spPr>
      </p:sp>
      <p:sp>
        <p:nvSpPr>
          <p:cNvPr id="178179" name="Rectangle 3"/>
          <p:cNvSpPr>
            <a:spLocks noGrp="1" noChangeArrowheads="1"/>
          </p:cNvSpPr>
          <p:nvPr>
            <p:ph type="body" idx="1"/>
          </p:nvPr>
        </p:nvSpPr>
        <p:spPr/>
        <p:txBody>
          <a:bodyPr/>
          <a:lstStyle/>
          <a:p>
            <a:r>
              <a:rPr lang="en-US"/>
              <a:t>then unlock, and we’re done. </a:t>
            </a:r>
          </a:p>
          <a:p>
            <a:r>
              <a:rPr lang="en-US"/>
              <a:t>Selavie.</a:t>
            </a:r>
          </a:p>
          <a:p>
            <a:endParaRPr lang="en-US"/>
          </a:p>
          <a:p>
            <a:r>
              <a:rPr lang="en-US"/>
              <a:t>[Get here after 5 minutes]</a:t>
            </a:r>
          </a:p>
          <a:p>
            <a:endParaRPr lang="en-US"/>
          </a:p>
          <a:p>
            <a:r>
              <a:rPr lang="en-US"/>
              <a:t>Now the question, of course, is whether this simple approach can perform as well as the lock-free algorithm. So let me show you some graphs.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B00988-6F49-4258-81C8-7C06C5459EC8}" type="slidenum">
              <a:rPr lang="ar-SA"/>
              <a:pPr/>
              <a:t>56</a:t>
            </a:fld>
            <a:endParaRPr lang="en-US"/>
          </a:p>
        </p:txBody>
      </p:sp>
      <p:sp>
        <p:nvSpPr>
          <p:cNvPr id="194562" name="Rectangle 2"/>
          <p:cNvSpPr>
            <a:spLocks noGrp="1" noRot="1" noChangeAspect="1" noChangeArrowheads="1" noTextEdit="1"/>
          </p:cNvSpPr>
          <p:nvPr>
            <p:ph type="sldImg"/>
          </p:nvPr>
        </p:nvSpPr>
        <p:spPr>
          <a:xfrm>
            <a:off x="992188" y="768350"/>
            <a:ext cx="5114925" cy="3836988"/>
          </a:xfrm>
          <a:ln/>
        </p:spPr>
      </p:sp>
      <p:sp>
        <p:nvSpPr>
          <p:cNvPr id="194563" name="Rectangle 3"/>
          <p:cNvSpPr>
            <a:spLocks noGrp="1" noChangeArrowheads="1"/>
          </p:cNvSpPr>
          <p:nvPr>
            <p:ph type="body" idx="1"/>
          </p:nvPr>
        </p:nvSpPr>
        <p:spPr/>
        <p:txBody>
          <a:bodyPr/>
          <a:lstStyle/>
          <a:p>
            <a:r>
              <a:rPr lang="en-US"/>
              <a:t>then unlock, and we’re done. </a:t>
            </a:r>
          </a:p>
          <a:p>
            <a:r>
              <a:rPr lang="en-US"/>
              <a:t>Selavie.</a:t>
            </a:r>
          </a:p>
          <a:p>
            <a:endParaRPr lang="en-US"/>
          </a:p>
          <a:p>
            <a:r>
              <a:rPr lang="en-US"/>
              <a:t>[Get here after 5 minutes]</a:t>
            </a:r>
          </a:p>
          <a:p>
            <a:endParaRPr lang="en-US"/>
          </a:p>
          <a:p>
            <a:r>
              <a:rPr lang="en-US"/>
              <a:t>Now the question, of course, is whether this simple approach can perform as well as the lock-free algorithm. So let me show you some graphs.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BC3BA5-BC6A-415B-B690-A90D18539366}" type="slidenum">
              <a:rPr lang="ar-SA"/>
              <a:pPr/>
              <a:t>57</a:t>
            </a:fld>
            <a:endParaRPr lang="en-US"/>
          </a:p>
        </p:txBody>
      </p:sp>
      <p:sp>
        <p:nvSpPr>
          <p:cNvPr id="198658" name="Rectangle 2"/>
          <p:cNvSpPr>
            <a:spLocks noGrp="1" noRot="1" noChangeAspect="1" noChangeArrowheads="1" noTextEdit="1"/>
          </p:cNvSpPr>
          <p:nvPr>
            <p:ph type="sldImg"/>
          </p:nvPr>
        </p:nvSpPr>
        <p:spPr>
          <a:xfrm>
            <a:off x="992188" y="768350"/>
            <a:ext cx="5114925" cy="3836988"/>
          </a:xfrm>
          <a:ln/>
        </p:spPr>
      </p:sp>
      <p:sp>
        <p:nvSpPr>
          <p:cNvPr id="198659" name="Rectangle 3"/>
          <p:cNvSpPr>
            <a:spLocks noGrp="1" noChangeArrowheads="1"/>
          </p:cNvSpPr>
          <p:nvPr>
            <p:ph type="body" idx="1"/>
          </p:nvPr>
        </p:nvSpPr>
        <p:spPr/>
        <p:txBody>
          <a:bodyPr/>
          <a:lstStyle/>
          <a:p>
            <a:r>
              <a:rPr lang="en-US"/>
              <a:t>then unlock, and we’re done. </a:t>
            </a:r>
          </a:p>
          <a:p>
            <a:r>
              <a:rPr lang="en-US"/>
              <a:t>Selavie.</a:t>
            </a:r>
          </a:p>
          <a:p>
            <a:endParaRPr lang="en-US"/>
          </a:p>
          <a:p>
            <a:r>
              <a:rPr lang="en-US"/>
              <a:t>[Get here after 5 minutes]</a:t>
            </a:r>
          </a:p>
          <a:p>
            <a:endParaRPr lang="en-US"/>
          </a:p>
          <a:p>
            <a:r>
              <a:rPr lang="en-US"/>
              <a:t>Now the question, of course, is whether this simple approach can perform as well as the lock-free algorithm. So let me show you some graphs.</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F97C8A-C4EA-45BA-9D4C-DEFBC44FA389}" type="slidenum">
              <a:rPr lang="ar-SA"/>
              <a:pPr/>
              <a:t>58</a:t>
            </a:fld>
            <a:endParaRPr lang="en-US"/>
          </a:p>
        </p:txBody>
      </p:sp>
      <p:sp>
        <p:nvSpPr>
          <p:cNvPr id="202754" name="Rectangle 2"/>
          <p:cNvSpPr>
            <a:spLocks noGrp="1" noRot="1" noChangeAspect="1" noChangeArrowheads="1" noTextEdit="1"/>
          </p:cNvSpPr>
          <p:nvPr>
            <p:ph type="sldImg"/>
          </p:nvPr>
        </p:nvSpPr>
        <p:spPr>
          <a:xfrm>
            <a:off x="992188" y="768350"/>
            <a:ext cx="5114925" cy="3836988"/>
          </a:xfrm>
          <a:ln/>
        </p:spPr>
      </p:sp>
      <p:sp>
        <p:nvSpPr>
          <p:cNvPr id="202755" name="Rectangle 3"/>
          <p:cNvSpPr>
            <a:spLocks noGrp="1" noChangeArrowheads="1"/>
          </p:cNvSpPr>
          <p:nvPr>
            <p:ph type="body" idx="1"/>
          </p:nvPr>
        </p:nvSpPr>
        <p:spPr/>
        <p:txBody>
          <a:bodyPr/>
          <a:lstStyle/>
          <a:p>
            <a:r>
              <a:rPr lang="en-US"/>
              <a:t>then unlock, and we’re done. </a:t>
            </a:r>
          </a:p>
          <a:p>
            <a:r>
              <a:rPr lang="en-US"/>
              <a:t>Selavie.</a:t>
            </a:r>
          </a:p>
          <a:p>
            <a:endParaRPr lang="en-US"/>
          </a:p>
          <a:p>
            <a:r>
              <a:rPr lang="en-US"/>
              <a:t>[Get here after 5 minutes]</a:t>
            </a:r>
          </a:p>
          <a:p>
            <a:endParaRPr lang="en-US"/>
          </a:p>
          <a:p>
            <a:r>
              <a:rPr lang="en-US"/>
              <a:t>Now the question, of course, is whether this simple approach can perform as well as the lock-free algorithm. So let me show you some graphs.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F97C8A-C4EA-45BA-9D4C-DEFBC44FA389}" type="slidenum">
              <a:rPr lang="ar-SA"/>
              <a:pPr/>
              <a:t>59</a:t>
            </a:fld>
            <a:endParaRPr lang="en-US"/>
          </a:p>
        </p:txBody>
      </p:sp>
      <p:sp>
        <p:nvSpPr>
          <p:cNvPr id="202754" name="Rectangle 2"/>
          <p:cNvSpPr>
            <a:spLocks noGrp="1" noRot="1" noChangeAspect="1" noChangeArrowheads="1" noTextEdit="1"/>
          </p:cNvSpPr>
          <p:nvPr>
            <p:ph type="sldImg"/>
          </p:nvPr>
        </p:nvSpPr>
        <p:spPr>
          <a:xfrm>
            <a:off x="992188" y="768350"/>
            <a:ext cx="5114925" cy="3836988"/>
          </a:xfrm>
          <a:ln/>
        </p:spPr>
      </p:sp>
      <p:sp>
        <p:nvSpPr>
          <p:cNvPr id="202755" name="Rectangle 3"/>
          <p:cNvSpPr>
            <a:spLocks noGrp="1" noChangeArrowheads="1"/>
          </p:cNvSpPr>
          <p:nvPr>
            <p:ph type="body" idx="1"/>
          </p:nvPr>
        </p:nvSpPr>
        <p:spPr/>
        <p:txBody>
          <a:bodyPr/>
          <a:lstStyle/>
          <a:p>
            <a:r>
              <a:rPr lang="en-US"/>
              <a:t>then unlock, and we’re done. </a:t>
            </a:r>
          </a:p>
          <a:p>
            <a:r>
              <a:rPr lang="en-US"/>
              <a:t>Selavie.</a:t>
            </a:r>
          </a:p>
          <a:p>
            <a:endParaRPr lang="en-US"/>
          </a:p>
          <a:p>
            <a:r>
              <a:rPr lang="en-US"/>
              <a:t>[Get here after 5 minutes]</a:t>
            </a:r>
          </a:p>
          <a:p>
            <a:endParaRPr lang="en-US"/>
          </a:p>
          <a:p>
            <a:r>
              <a:rPr lang="en-US"/>
              <a:t>Now the question, of course, is whether this simple approach can perform as well as the lock-free algorithm. So let me show you some graphs.</a:t>
            </a:r>
          </a:p>
        </p:txBody>
      </p:sp>
    </p:spTree>
    <p:extLst>
      <p:ext uri="{BB962C8B-B14F-4D97-AF65-F5344CB8AC3E}">
        <p14:creationId xmlns:p14="http://schemas.microsoft.com/office/powerpoint/2010/main" val="35157006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1963DC-6325-4DA9-BF2E-E8AF8FEE299A}" type="slidenum">
              <a:rPr lang="ar-SA"/>
              <a:pPr/>
              <a:t>60</a:t>
            </a:fld>
            <a:endParaRPr lang="en-US"/>
          </a:p>
        </p:txBody>
      </p:sp>
      <p:sp>
        <p:nvSpPr>
          <p:cNvPr id="206850" name="Rectangle 2"/>
          <p:cNvSpPr>
            <a:spLocks noGrp="1" noRot="1" noChangeAspect="1" noChangeArrowheads="1" noTextEdit="1"/>
          </p:cNvSpPr>
          <p:nvPr>
            <p:ph type="sldImg"/>
          </p:nvPr>
        </p:nvSpPr>
        <p:spPr>
          <a:xfrm>
            <a:off x="992188" y="768350"/>
            <a:ext cx="5114925" cy="3836988"/>
          </a:xfrm>
          <a:ln/>
        </p:spPr>
      </p:sp>
      <p:sp>
        <p:nvSpPr>
          <p:cNvPr id="206851" name="Rectangle 3"/>
          <p:cNvSpPr>
            <a:spLocks noGrp="1" noChangeArrowheads="1"/>
          </p:cNvSpPr>
          <p:nvPr>
            <p:ph type="body" idx="1"/>
          </p:nvPr>
        </p:nvSpPr>
        <p:spPr/>
        <p:txBody>
          <a:bodyPr/>
          <a:lstStyle/>
          <a:p>
            <a:r>
              <a:rPr lang="en-US"/>
              <a:t>then unlock, and we’re done. </a:t>
            </a:r>
          </a:p>
          <a:p>
            <a:r>
              <a:rPr lang="en-US"/>
              <a:t>Selavie.</a:t>
            </a:r>
          </a:p>
          <a:p>
            <a:endParaRPr lang="en-US"/>
          </a:p>
          <a:p>
            <a:r>
              <a:rPr lang="en-US"/>
              <a:t>[Get here after 5 minutes]</a:t>
            </a:r>
          </a:p>
          <a:p>
            <a:endParaRPr lang="en-US"/>
          </a:p>
          <a:p>
            <a:r>
              <a:rPr lang="en-US"/>
              <a:t>Now the question, of course, is whether this simple approach can perform as well as the lock-free algorithm. So let me show you some graphs.</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1DEE22-2472-402F-B93F-EC6D390CB070}" type="slidenum">
              <a:rPr lang="ar-SA"/>
              <a:pPr/>
              <a:t>61</a:t>
            </a:fld>
            <a:endParaRPr lang="en-US"/>
          </a:p>
        </p:txBody>
      </p:sp>
      <p:sp>
        <p:nvSpPr>
          <p:cNvPr id="208898" name="Rectangle 2"/>
          <p:cNvSpPr>
            <a:spLocks noGrp="1" noRot="1" noChangeAspect="1" noChangeArrowheads="1" noTextEdit="1"/>
          </p:cNvSpPr>
          <p:nvPr>
            <p:ph type="sldImg"/>
          </p:nvPr>
        </p:nvSpPr>
        <p:spPr>
          <a:xfrm>
            <a:off x="992188" y="768350"/>
            <a:ext cx="5114925" cy="3836988"/>
          </a:xfrm>
          <a:ln/>
        </p:spPr>
      </p:sp>
      <p:sp>
        <p:nvSpPr>
          <p:cNvPr id="208899" name="Rectangle 3"/>
          <p:cNvSpPr>
            <a:spLocks noGrp="1" noChangeArrowheads="1"/>
          </p:cNvSpPr>
          <p:nvPr>
            <p:ph type="body" idx="1"/>
          </p:nvPr>
        </p:nvSpPr>
        <p:spPr/>
        <p:txBody>
          <a:bodyPr/>
          <a:lstStyle/>
          <a:p>
            <a:r>
              <a:rPr lang="en-US"/>
              <a:t>Once Validation succeeded, we can splice in the node.</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9744C7-C6ED-4EE9-B6C5-92982CBE9BFC}" type="slidenum">
              <a:rPr lang="ar-SA"/>
              <a:pPr/>
              <a:t>62</a:t>
            </a:fld>
            <a:endParaRPr lang="en-US"/>
          </a:p>
        </p:txBody>
      </p:sp>
      <p:sp>
        <p:nvSpPr>
          <p:cNvPr id="212994" name="Rectangle 2"/>
          <p:cNvSpPr>
            <a:spLocks noGrp="1" noRot="1" noChangeAspect="1" noChangeArrowheads="1" noTextEdit="1"/>
          </p:cNvSpPr>
          <p:nvPr>
            <p:ph type="sldImg"/>
          </p:nvPr>
        </p:nvSpPr>
        <p:spPr>
          <a:xfrm>
            <a:off x="992188" y="768350"/>
            <a:ext cx="5114925" cy="3836988"/>
          </a:xfrm>
          <a:ln/>
        </p:spPr>
      </p:sp>
      <p:sp>
        <p:nvSpPr>
          <p:cNvPr id="212995" name="Rectangle 3"/>
          <p:cNvSpPr>
            <a:spLocks noGrp="1" noChangeArrowheads="1"/>
          </p:cNvSpPr>
          <p:nvPr>
            <p:ph type="body" idx="1"/>
          </p:nvPr>
        </p:nvSpPr>
        <p:spPr/>
        <p:txBody>
          <a:bodyPr/>
          <a:lstStyle/>
          <a:p>
            <a:r>
              <a:rPr lang="en-US"/>
              <a:t>then unlock, and we’re done. </a:t>
            </a:r>
          </a:p>
          <a:p>
            <a:r>
              <a:rPr lang="en-US"/>
              <a:t>Selavie.</a:t>
            </a:r>
          </a:p>
          <a:p>
            <a:endParaRPr lang="en-US"/>
          </a:p>
          <a:p>
            <a:r>
              <a:rPr lang="en-US"/>
              <a:t>[Get here after 5 minutes]</a:t>
            </a:r>
          </a:p>
          <a:p>
            <a:endParaRPr lang="en-US"/>
          </a:p>
          <a:p>
            <a:r>
              <a:rPr lang="en-US"/>
              <a:t>Now the question, of course, is whether this simple approach can perform as well as the lock-free algorithm. So let me show you some graphs.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A7AF64-62CD-4985-AF2B-223FE4A32332}" type="slidenum">
              <a:rPr lang="ar-SA"/>
              <a:pPr/>
              <a:t>63</a:t>
            </a:fld>
            <a:endParaRPr lang="en-US"/>
          </a:p>
        </p:txBody>
      </p:sp>
      <p:sp>
        <p:nvSpPr>
          <p:cNvPr id="217090" name="Rectangle 2"/>
          <p:cNvSpPr>
            <a:spLocks noGrp="1" noRot="1" noChangeAspect="1" noChangeArrowheads="1" noTextEdit="1"/>
          </p:cNvSpPr>
          <p:nvPr>
            <p:ph type="sldImg"/>
          </p:nvPr>
        </p:nvSpPr>
        <p:spPr>
          <a:xfrm>
            <a:off x="992188" y="768350"/>
            <a:ext cx="5114925" cy="3836988"/>
          </a:xfrm>
          <a:ln/>
        </p:spPr>
      </p:sp>
      <p:sp>
        <p:nvSpPr>
          <p:cNvPr id="217091" name="Rectangle 3"/>
          <p:cNvSpPr>
            <a:spLocks noGrp="1" noChangeArrowheads="1"/>
          </p:cNvSpPr>
          <p:nvPr>
            <p:ph type="body" idx="1"/>
          </p:nvPr>
        </p:nvSpPr>
        <p:spPr/>
        <p:txBody>
          <a:bodyPr/>
          <a:lstStyle/>
          <a:p>
            <a:r>
              <a:rPr lang="en-US"/>
              <a:t>then unlock, and we’re done. </a:t>
            </a:r>
          </a:p>
          <a:p>
            <a:r>
              <a:rPr lang="en-US"/>
              <a:t>Selavie.</a:t>
            </a:r>
          </a:p>
          <a:p>
            <a:endParaRPr lang="en-US"/>
          </a:p>
          <a:p>
            <a:r>
              <a:rPr lang="en-US"/>
              <a:t>[Get here after 5 minutes]</a:t>
            </a:r>
          </a:p>
          <a:p>
            <a:endParaRPr lang="en-US"/>
          </a:p>
          <a:p>
            <a:r>
              <a:rPr lang="en-US"/>
              <a:t>Now the question, of course, is whether this simple approach can perform as well as the lock-free algorithm. So let me show you some graphs.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A7AF64-62CD-4985-AF2B-223FE4A32332}" type="slidenum">
              <a:rPr lang="ar-SA"/>
              <a:pPr/>
              <a:t>64</a:t>
            </a:fld>
            <a:endParaRPr lang="en-US"/>
          </a:p>
        </p:txBody>
      </p:sp>
      <p:sp>
        <p:nvSpPr>
          <p:cNvPr id="217090" name="Rectangle 2"/>
          <p:cNvSpPr>
            <a:spLocks noGrp="1" noRot="1" noChangeAspect="1" noChangeArrowheads="1" noTextEdit="1"/>
          </p:cNvSpPr>
          <p:nvPr>
            <p:ph type="sldImg"/>
          </p:nvPr>
        </p:nvSpPr>
        <p:spPr>
          <a:xfrm>
            <a:off x="992188" y="768350"/>
            <a:ext cx="5114925" cy="3836988"/>
          </a:xfrm>
          <a:ln/>
        </p:spPr>
      </p:sp>
      <p:sp>
        <p:nvSpPr>
          <p:cNvPr id="217091" name="Rectangle 3"/>
          <p:cNvSpPr>
            <a:spLocks noGrp="1" noChangeArrowheads="1"/>
          </p:cNvSpPr>
          <p:nvPr>
            <p:ph type="body" idx="1"/>
          </p:nvPr>
        </p:nvSpPr>
        <p:spPr/>
        <p:txBody>
          <a:bodyPr/>
          <a:lstStyle/>
          <a:p>
            <a:r>
              <a:rPr lang="en-US"/>
              <a:t>then unlock, and we’re done. </a:t>
            </a:r>
          </a:p>
          <a:p>
            <a:r>
              <a:rPr lang="en-US"/>
              <a:t>Selavie.</a:t>
            </a:r>
          </a:p>
          <a:p>
            <a:endParaRPr lang="en-US"/>
          </a:p>
          <a:p>
            <a:r>
              <a:rPr lang="en-US"/>
              <a:t>[Get here after 5 minutes]</a:t>
            </a:r>
          </a:p>
          <a:p>
            <a:endParaRPr lang="en-US"/>
          </a:p>
          <a:p>
            <a:r>
              <a:rPr lang="en-US"/>
              <a:t>Now the question, of course, is whether this simple approach can perform as well as the lock-free algorithm. So let me show you some graphs.</a:t>
            </a:r>
          </a:p>
        </p:txBody>
      </p:sp>
    </p:spTree>
    <p:extLst>
      <p:ext uri="{BB962C8B-B14F-4D97-AF65-F5344CB8AC3E}">
        <p14:creationId xmlns:p14="http://schemas.microsoft.com/office/powerpoint/2010/main" val="35902505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02AB10-F39B-4A5C-910E-8C78EF32C51F}" type="slidenum">
              <a:rPr lang="ar-SA"/>
              <a:pPr/>
              <a:t>65</a:t>
            </a:fld>
            <a:endParaRPr lang="en-US"/>
          </a:p>
        </p:txBody>
      </p:sp>
      <p:sp>
        <p:nvSpPr>
          <p:cNvPr id="95234" name="Rectangle 2"/>
          <p:cNvSpPr>
            <a:spLocks noGrp="1" noRot="1" noChangeAspect="1" noChangeArrowheads="1" noTextEdit="1"/>
          </p:cNvSpPr>
          <p:nvPr>
            <p:ph type="sldImg"/>
          </p:nvPr>
        </p:nvSpPr>
        <p:spPr>
          <a:xfrm>
            <a:off x="992188" y="768350"/>
            <a:ext cx="5114925" cy="3836988"/>
          </a:xfrm>
          <a:ln/>
        </p:spPr>
      </p:sp>
      <p:sp>
        <p:nvSpPr>
          <p:cNvPr id="95235" name="Rectangle 3"/>
          <p:cNvSpPr>
            <a:spLocks noGrp="1" noChangeArrowheads="1"/>
          </p:cNvSpPr>
          <p:nvPr>
            <p:ph type="body" idx="1"/>
          </p:nvPr>
        </p:nvSpPr>
        <p:spPr/>
        <p:txBody>
          <a:bodyPr/>
          <a:lstStyle/>
          <a:p>
            <a:r>
              <a:rPr lang="en-US"/>
              <a:t>To summaries, I presented the lazy skip list --- a concurrent lock-based skip-list algorithms that perform almost as well as the lock-free solution --- but it is simple.</a:t>
            </a:r>
          </a:p>
          <a:p>
            <a:endParaRPr lang="en-US"/>
          </a:p>
          <a:p>
            <a:r>
              <a:rPr lang="en-US"/>
              <a:t>Thank you.</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D6760B-6DB3-436F-A12F-301651509657}" type="slidenum">
              <a:rPr lang="ar-SA"/>
              <a:pPr/>
              <a:t>66</a:t>
            </a:fld>
            <a:endParaRPr lang="en-US"/>
          </a:p>
        </p:txBody>
      </p:sp>
      <p:sp>
        <p:nvSpPr>
          <p:cNvPr id="88066" name="Rectangle 2"/>
          <p:cNvSpPr>
            <a:spLocks noGrp="1" noRot="1" noChangeAspect="1" noChangeArrowheads="1" noTextEdit="1"/>
          </p:cNvSpPr>
          <p:nvPr>
            <p:ph type="sldImg"/>
          </p:nvPr>
        </p:nvSpPr>
        <p:spPr>
          <a:xfrm>
            <a:off x="992188" y="768350"/>
            <a:ext cx="5114925" cy="3836988"/>
          </a:xfrm>
          <a:ln/>
        </p:spPr>
      </p:sp>
      <p:sp>
        <p:nvSpPr>
          <p:cNvPr id="88067" name="Rectangle 3"/>
          <p:cNvSpPr>
            <a:spLocks noGrp="1" noChangeArrowheads="1"/>
          </p:cNvSpPr>
          <p:nvPr>
            <p:ph type="body" idx="1"/>
          </p:nvPr>
        </p:nvSpPr>
        <p:spPr/>
        <p:txBody>
          <a:bodyPr/>
          <a:lstStyle/>
          <a:p>
            <a:r>
              <a:rPr lang="en-US"/>
              <a:t>We conducted a simple experiment in which each thread executes 1 million operations in which it either adds, removes or searches an integer taken from a given range. Each operation is chosen in random from some distribution --- here, for example, we wanted to test with low contention, so we had 90% search operations, and a big range for the elements. We compared our lazy algorithm, with Lea’s lock-free implementation, and just to put the results in perspective we also implemented a simple sequential algorithm that uses synchronized methods --- that is, one big lock on the whole skip-list.</a:t>
            </a:r>
          </a:p>
          <a:p>
            <a:r>
              <a:rPr lang="en-US"/>
              <a:t>As you can see, our algorithm perform as well if not better than the non-blocking algorithm, even when the number of threads exceeds the number of processors.</a:t>
            </a:r>
          </a:p>
          <a:p>
            <a:endParaRPr lang="en-US"/>
          </a:p>
          <a:p>
            <a:r>
              <a:rPr lang="en-US"/>
              <a:t>Contention on locks</a:t>
            </a:r>
          </a:p>
          <a:p>
            <a:r>
              <a:rPr lang="en-US"/>
              <a:t>Range matters because more operations contend on the same item.</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63D0F6-1E1B-4ADD-9A0F-548E6A35ADEC}" type="slidenum">
              <a:rPr lang="ar-SA"/>
              <a:pPr/>
              <a:t>67</a:t>
            </a:fld>
            <a:endParaRPr lang="en-US"/>
          </a:p>
        </p:txBody>
      </p:sp>
      <p:sp>
        <p:nvSpPr>
          <p:cNvPr id="89090" name="Rectangle 2"/>
          <p:cNvSpPr>
            <a:spLocks noGrp="1" noRot="1" noChangeAspect="1" noChangeArrowheads="1" noTextEdit="1"/>
          </p:cNvSpPr>
          <p:nvPr>
            <p:ph type="sldImg"/>
          </p:nvPr>
        </p:nvSpPr>
        <p:spPr>
          <a:xfrm>
            <a:off x="992188" y="768350"/>
            <a:ext cx="5114925" cy="3836988"/>
          </a:xfrm>
          <a:ln/>
        </p:spPr>
      </p:sp>
      <p:sp>
        <p:nvSpPr>
          <p:cNvPr id="89091" name="Rectangle 3"/>
          <p:cNvSpPr>
            <a:spLocks noGrp="1" noChangeArrowheads="1"/>
          </p:cNvSpPr>
          <p:nvPr>
            <p:ph type="body" idx="1"/>
          </p:nvPr>
        </p:nvSpPr>
        <p:spPr/>
        <p:txBody>
          <a:bodyPr/>
          <a:lstStyle/>
          <a:p>
            <a:r>
              <a:rPr lang="en-US"/>
              <a:t>If we increase the contention by reducing the range, then our throughput in the multiprogramming zone is a bit lower than Lea’s throughput, but overall they’re still essentially the same.</a:t>
            </a:r>
          </a:p>
          <a:p>
            <a:r>
              <a:rPr lang="en-US"/>
              <a:t>Just to make sure that the problem is indeed contention, we tried to test it with a non-realistic contention &lt;click&gt;</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2FE1EF-5D3F-4C41-A94B-49CDB3606BA3}" type="slidenum">
              <a:rPr lang="ar-SA"/>
              <a:pPr/>
              <a:t>68</a:t>
            </a:fld>
            <a:endParaRPr lang="en-US"/>
          </a:p>
        </p:txBody>
      </p:sp>
      <p:sp>
        <p:nvSpPr>
          <p:cNvPr id="90114" name="Rectangle 2"/>
          <p:cNvSpPr>
            <a:spLocks noGrp="1" noRot="1" noChangeAspect="1" noChangeArrowheads="1" noTextEdit="1"/>
          </p:cNvSpPr>
          <p:nvPr>
            <p:ph type="sldImg"/>
          </p:nvPr>
        </p:nvSpPr>
        <p:spPr>
          <a:xfrm>
            <a:off x="992188" y="768350"/>
            <a:ext cx="5114925" cy="3836988"/>
          </a:xfrm>
          <a:ln/>
        </p:spPr>
      </p:sp>
      <p:sp>
        <p:nvSpPr>
          <p:cNvPr id="90115" name="Rectangle 3"/>
          <p:cNvSpPr>
            <a:spLocks noGrp="1" noChangeArrowheads="1"/>
          </p:cNvSpPr>
          <p:nvPr>
            <p:ph type="body" idx="1"/>
          </p:nvPr>
        </p:nvSpPr>
        <p:spPr/>
        <p:txBody>
          <a:bodyPr/>
          <a:lstStyle/>
          <a:p>
            <a:r>
              <a:rPr lang="en-US"/>
              <a:t>In which we’re doing only remove and add, and we saw that indeed our algorithm performance degrades when approaching the multiprogramming zone. That’s not surprising for us, because right now we have an optimistic algorithm with no contention  control --- that is, if validates fails after the wait-free traversal, we immediately retry with no back-off. So one thing we would like to explore is how better contention control can help fixing this problem.</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A675DB-D7B6-4570-83DA-A3BE260B8263}" type="slidenum">
              <a:rPr lang="ar-SA"/>
              <a:pPr/>
              <a:t>69</a:t>
            </a:fld>
            <a:endParaRPr lang="en-US"/>
          </a:p>
        </p:txBody>
      </p:sp>
      <p:sp>
        <p:nvSpPr>
          <p:cNvPr id="91138" name="Rectangle 2"/>
          <p:cNvSpPr>
            <a:spLocks noGrp="1" noRot="1" noChangeAspect="1" noChangeArrowheads="1" noTextEdit="1"/>
          </p:cNvSpPr>
          <p:nvPr>
            <p:ph type="sldImg"/>
          </p:nvPr>
        </p:nvSpPr>
        <p:spPr>
          <a:xfrm>
            <a:off x="992188" y="768350"/>
            <a:ext cx="5114925" cy="3836988"/>
          </a:xfrm>
          <a:ln/>
        </p:spPr>
      </p:sp>
      <p:sp>
        <p:nvSpPr>
          <p:cNvPr id="91139" name="Rectangle 3"/>
          <p:cNvSpPr>
            <a:spLocks noGrp="1" noChangeArrowheads="1"/>
          </p:cNvSpPr>
          <p:nvPr>
            <p:ph type="body" idx="1"/>
          </p:nvPr>
        </p:nvSpPr>
        <p:spPr/>
        <p:txBody>
          <a:bodyPr/>
          <a:lstStyle/>
          <a:p>
            <a:r>
              <a:rPr lang="en-US"/>
              <a:t>To summaries, I presented the lazy skip list --- a concurrent lock-based skip-list algorithms that perform almost as well as the lock-free solution --- but it is simple.</a:t>
            </a:r>
          </a:p>
          <a:p>
            <a:endParaRPr lang="en-US"/>
          </a:p>
          <a:p>
            <a:r>
              <a:rPr lang="en-US"/>
              <a:t>Thank you.</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862402-42E9-4D95-B072-9A7E4E162229}" type="slidenum">
              <a:rPr lang="ar-SA"/>
              <a:pPr/>
              <a:t>70</a:t>
            </a:fld>
            <a:endParaRPr lang="en-US"/>
          </a:p>
        </p:txBody>
      </p:sp>
      <p:sp>
        <p:nvSpPr>
          <p:cNvPr id="350210" name="Rectangle 2"/>
          <p:cNvSpPr>
            <a:spLocks noGrp="1" noRot="1" noChangeAspect="1" noChangeArrowheads="1" noTextEdit="1"/>
          </p:cNvSpPr>
          <p:nvPr>
            <p:ph type="sldImg"/>
          </p:nvPr>
        </p:nvSpPr>
        <p:spPr>
          <a:xfrm>
            <a:off x="992188" y="768350"/>
            <a:ext cx="5114925" cy="3836988"/>
          </a:xfrm>
          <a:ln/>
        </p:spPr>
      </p:sp>
      <p:sp>
        <p:nvSpPr>
          <p:cNvPr id="3502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Art of Multiprocessor Programming</a:t>
            </a:r>
            <a:endParaRPr lang="en-US" dirty="0"/>
          </a:p>
        </p:txBody>
      </p:sp>
      <p:sp>
        <p:nvSpPr>
          <p:cNvPr id="6" name="Slide Number Placeholder 5"/>
          <p:cNvSpPr>
            <a:spLocks noGrp="1"/>
          </p:cNvSpPr>
          <p:nvPr>
            <p:ph type="sldNum" sz="quarter" idx="12"/>
          </p:nvPr>
        </p:nvSpPr>
        <p:spPr/>
        <p:txBody>
          <a:bodyPr/>
          <a:lstStyle>
            <a:lvl1pPr>
              <a:defRPr/>
            </a:lvl1pPr>
          </a:lstStyle>
          <a:p>
            <a:fld id="{6EFCCA0B-9940-47B8-B555-0BBD8ADABB97}" type="slidenum">
              <a:rPr lang="en-US"/>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Art of Multiprocessor Programming</a:t>
            </a:r>
            <a:endParaRPr lang="en-US" dirty="0"/>
          </a:p>
        </p:txBody>
      </p:sp>
      <p:sp>
        <p:nvSpPr>
          <p:cNvPr id="6" name="Slide Number Placeholder 5"/>
          <p:cNvSpPr>
            <a:spLocks noGrp="1"/>
          </p:cNvSpPr>
          <p:nvPr>
            <p:ph type="sldNum" sz="quarter" idx="12"/>
          </p:nvPr>
        </p:nvSpPr>
        <p:spPr/>
        <p:txBody>
          <a:bodyPr/>
          <a:lstStyle>
            <a:lvl1pPr>
              <a:defRPr/>
            </a:lvl1pPr>
          </a:lstStyle>
          <a:p>
            <a:fld id="{E1DFE6F0-D096-4F24-95CF-08AEC48CDA4A}" type="slidenum">
              <a:rPr lang="en-US"/>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Art of Multiprocessor Programming</a:t>
            </a:r>
            <a:endParaRPr lang="en-US" dirty="0"/>
          </a:p>
        </p:txBody>
      </p:sp>
      <p:sp>
        <p:nvSpPr>
          <p:cNvPr id="7" name="Slide Number Placeholder 6"/>
          <p:cNvSpPr>
            <a:spLocks noGrp="1"/>
          </p:cNvSpPr>
          <p:nvPr>
            <p:ph type="sldNum" sz="quarter" idx="12"/>
          </p:nvPr>
        </p:nvSpPr>
        <p:spPr/>
        <p:txBody>
          <a:bodyPr/>
          <a:lstStyle>
            <a:lvl1pPr>
              <a:defRPr/>
            </a:lvl1pPr>
          </a:lstStyle>
          <a:p>
            <a:fld id="{103CD81E-F8A3-45E1-836E-C83A9D7F3EE7}" type="slidenum">
              <a:rPr lang="en-US"/>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r>
              <a:rPr lang="en-US"/>
              <a:t>Art of Multiprocessor Programming</a:t>
            </a:r>
            <a:endParaRPr lang="en-US" dirty="0"/>
          </a:p>
        </p:txBody>
      </p:sp>
      <p:sp>
        <p:nvSpPr>
          <p:cNvPr id="9" name="Slide Number Placeholder 8"/>
          <p:cNvSpPr>
            <a:spLocks noGrp="1"/>
          </p:cNvSpPr>
          <p:nvPr>
            <p:ph type="sldNum" sz="quarter" idx="12"/>
          </p:nvPr>
        </p:nvSpPr>
        <p:spPr/>
        <p:txBody>
          <a:bodyPr/>
          <a:lstStyle>
            <a:lvl1pPr>
              <a:defRPr/>
            </a:lvl1pPr>
          </a:lstStyle>
          <a:p>
            <a:fld id="{93F4D011-FE97-4786-B4BA-D96A888AD5EE}" type="slidenum">
              <a:rPr lang="en-US"/>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00"/>
                </a:solidFill>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r>
              <a:rPr lang="en-US"/>
              <a:t>Art of Multiprocessor Programming</a:t>
            </a:r>
            <a:endParaRPr lang="en-US" dirty="0"/>
          </a:p>
        </p:txBody>
      </p:sp>
      <p:sp>
        <p:nvSpPr>
          <p:cNvPr id="5" name="Slide Number Placeholder 4"/>
          <p:cNvSpPr>
            <a:spLocks noGrp="1"/>
          </p:cNvSpPr>
          <p:nvPr>
            <p:ph type="sldNum" sz="quarter" idx="12"/>
          </p:nvPr>
        </p:nvSpPr>
        <p:spPr/>
        <p:txBody>
          <a:bodyPr/>
          <a:lstStyle>
            <a:lvl1pPr>
              <a:defRPr/>
            </a:lvl1pPr>
          </a:lstStyle>
          <a:p>
            <a:fld id="{0B3C6DFD-C90B-4166-A0A9-370CB57702D0}" type="slidenum">
              <a:rPr lang="en-US"/>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r>
              <a:rPr lang="en-US"/>
              <a:t>Art of Multiprocessor Programming</a:t>
            </a:r>
            <a:endParaRPr lang="en-US" dirty="0"/>
          </a:p>
        </p:txBody>
      </p:sp>
      <p:sp>
        <p:nvSpPr>
          <p:cNvPr id="4" name="Slide Number Placeholder 3"/>
          <p:cNvSpPr>
            <a:spLocks noGrp="1"/>
          </p:cNvSpPr>
          <p:nvPr>
            <p:ph type="sldNum" sz="quarter" idx="12"/>
          </p:nvPr>
        </p:nvSpPr>
        <p:spPr/>
        <p:txBody>
          <a:bodyPr/>
          <a:lstStyle>
            <a:lvl1pPr>
              <a:defRPr/>
            </a:lvl1pPr>
          </a:lstStyle>
          <a:p>
            <a:fld id="{FA5C49D4-694B-4C21-8C97-173AC9F967F1}" type="slidenum">
              <a:rPr lang="en-US"/>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Art of Multiprocessor Programming</a:t>
            </a:r>
            <a:endParaRPr lang="en-US" dirty="0"/>
          </a:p>
        </p:txBody>
      </p:sp>
      <p:sp>
        <p:nvSpPr>
          <p:cNvPr id="7" name="Slide Number Placeholder 6"/>
          <p:cNvSpPr>
            <a:spLocks noGrp="1"/>
          </p:cNvSpPr>
          <p:nvPr>
            <p:ph type="sldNum" sz="quarter" idx="12"/>
          </p:nvPr>
        </p:nvSpPr>
        <p:spPr/>
        <p:txBody>
          <a:bodyPr/>
          <a:lstStyle>
            <a:lvl1pPr>
              <a:defRPr/>
            </a:lvl1pPr>
          </a:lstStyle>
          <a:p>
            <a:fld id="{537A988D-C86E-4F66-AD94-1F6D0BB025C7}" type="slidenum">
              <a:rPr lang="en-US"/>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Art of Multiprocessor Programming</a:t>
            </a:r>
            <a:endParaRPr lang="en-US" dirty="0"/>
          </a:p>
        </p:txBody>
      </p:sp>
      <p:sp>
        <p:nvSpPr>
          <p:cNvPr id="7" name="Slide Number Placeholder 6"/>
          <p:cNvSpPr>
            <a:spLocks noGrp="1"/>
          </p:cNvSpPr>
          <p:nvPr>
            <p:ph type="sldNum" sz="quarter" idx="12"/>
          </p:nvPr>
        </p:nvSpPr>
        <p:spPr/>
        <p:txBody>
          <a:bodyPr/>
          <a:lstStyle>
            <a:lvl1pPr>
              <a:defRPr/>
            </a:lvl1pPr>
          </a:lstStyle>
          <a:p>
            <a:fld id="{5DF11589-57B5-4B79-8E77-AB7AF699DB0E}" type="slidenum">
              <a:rPr lang="en-US"/>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Art of Multiprocessor Programming</a:t>
            </a:r>
            <a:endParaRPr lang="en-US" dirty="0"/>
          </a:p>
        </p:txBody>
      </p:sp>
      <p:sp>
        <p:nvSpPr>
          <p:cNvPr id="6" name="Slide Number Placeholder 5"/>
          <p:cNvSpPr>
            <a:spLocks noGrp="1"/>
          </p:cNvSpPr>
          <p:nvPr>
            <p:ph type="sldNum" sz="quarter" idx="12"/>
          </p:nvPr>
        </p:nvSpPr>
        <p:spPr/>
        <p:txBody>
          <a:bodyPr/>
          <a:lstStyle>
            <a:lvl1pPr>
              <a:defRPr/>
            </a:lvl1pPr>
          </a:lstStyle>
          <a:p>
            <a:fld id="{3402B37E-C4FB-4D5A-B306-7FBCECB6E712}" type="slidenum">
              <a:rPr lang="en-US"/>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Art of Multiprocessor Programming</a:t>
            </a:r>
            <a:endParaRPr lang="en-US" dirty="0"/>
          </a:p>
        </p:txBody>
      </p:sp>
      <p:sp>
        <p:nvSpPr>
          <p:cNvPr id="6" name="Slide Number Placeholder 5"/>
          <p:cNvSpPr>
            <a:spLocks noGrp="1"/>
          </p:cNvSpPr>
          <p:nvPr>
            <p:ph type="sldNum" sz="quarter" idx="12"/>
          </p:nvPr>
        </p:nvSpPr>
        <p:spPr/>
        <p:txBody>
          <a:bodyPr/>
          <a:lstStyle>
            <a:lvl1pPr>
              <a:defRPr/>
            </a:lvl1pPr>
          </a:lstStyle>
          <a:p>
            <a:fld id="{75EB46CD-B207-48B6-8637-AA31B919EEC2}"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2937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93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lnSpc>
                <a:spcPct val="100000"/>
              </a:lnSpc>
              <a:spcBef>
                <a:spcPct val="0"/>
              </a:spcBef>
              <a:defRPr sz="1400" b="0">
                <a:solidFill>
                  <a:schemeClr val="tx1"/>
                </a:solidFill>
                <a:latin typeface="+mn-lt"/>
              </a:defRPr>
            </a:lvl1pPr>
          </a:lstStyle>
          <a:p>
            <a:endParaRPr lang="en-US"/>
          </a:p>
        </p:txBody>
      </p:sp>
      <p:sp>
        <p:nvSpPr>
          <p:cNvPr id="2293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defRPr sz="1400" b="0">
                <a:solidFill>
                  <a:schemeClr val="tx1"/>
                </a:solidFill>
                <a:latin typeface="Arial" pitchFamily="34" charset="0"/>
              </a:defRPr>
            </a:lvl1pPr>
          </a:lstStyle>
          <a:p>
            <a:r>
              <a:rPr lang="en-US" dirty="0"/>
              <a:t>Art of Multiprocessor Programming</a:t>
            </a:r>
          </a:p>
        </p:txBody>
      </p:sp>
      <p:sp>
        <p:nvSpPr>
          <p:cNvPr id="2293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defRPr sz="1400" b="0">
                <a:solidFill>
                  <a:schemeClr val="tx1"/>
                </a:solidFill>
                <a:latin typeface="+mn-lt"/>
              </a:defRPr>
            </a:lvl1pPr>
          </a:lstStyle>
          <a:p>
            <a:fld id="{3716AB89-E478-43B4-95B8-A8D69A04E408}" type="slidenum">
              <a:rPr lang="en-US"/>
              <a:pPr/>
              <a:t>‹#›</a:t>
            </a:fld>
            <a:endParaRPr lang="en-US"/>
          </a:p>
        </p:txBody>
      </p:sp>
      <p:pic>
        <p:nvPicPr>
          <p:cNvPr id="229387" name="Picture 11"/>
          <p:cNvPicPr>
            <a:picLocks noChangeAspect="1" noChangeArrowheads="1"/>
          </p:cNvPicPr>
          <p:nvPr userDrawn="1"/>
        </p:nvPicPr>
        <p:blipFill>
          <a:blip r:embed="rId13" cstate="print"/>
          <a:srcRect/>
          <a:stretch>
            <a:fillRect/>
          </a:stretch>
        </p:blipFill>
        <p:spPr bwMode="auto">
          <a:xfrm>
            <a:off x="655638" y="6157913"/>
            <a:ext cx="587375" cy="587375"/>
          </a:xfrm>
          <a:prstGeom prst="rect">
            <a:avLst/>
          </a:prstGeom>
          <a:noFill/>
          <a:ln w="9525">
            <a:noFill/>
            <a:miter lim="800000"/>
            <a:headEnd/>
            <a:tailEnd/>
          </a:ln>
          <a:effectLst/>
        </p:spPr>
      </p:pic>
    </p:spTree>
  </p:cSld>
  <p:clrMap bg1="dk1" tx1="lt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p:hf hd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rgbClr val="0000FF"/>
          </a:solidFill>
          <a:latin typeface="+mn-lt"/>
          <a:ea typeface="+mn-ea"/>
          <a:cs typeface="+mn-cs"/>
        </a:defRPr>
      </a:lvl1pPr>
      <a:lvl2pPr marL="742950" indent="-285750" algn="l" rtl="0" fontAlgn="base">
        <a:spcBef>
          <a:spcPct val="20000"/>
        </a:spcBef>
        <a:spcAft>
          <a:spcPct val="0"/>
        </a:spcAft>
        <a:buChar char="–"/>
        <a:defRPr sz="2800">
          <a:solidFill>
            <a:srgbClr val="0000FF"/>
          </a:solidFill>
          <a:latin typeface="+mn-lt"/>
        </a:defRPr>
      </a:lvl2pPr>
      <a:lvl3pPr marL="1143000" indent="-228600" algn="l" rtl="0" fontAlgn="base">
        <a:spcBef>
          <a:spcPct val="20000"/>
        </a:spcBef>
        <a:spcAft>
          <a:spcPct val="0"/>
        </a:spcAft>
        <a:buChar char="•"/>
        <a:defRPr sz="2400">
          <a:solidFill>
            <a:srgbClr val="0000FF"/>
          </a:solidFill>
          <a:latin typeface="+mn-lt"/>
        </a:defRPr>
      </a:lvl3pPr>
      <a:lvl4pPr marL="1600200" indent="-228600" algn="l" rtl="0" fontAlgn="base">
        <a:spcBef>
          <a:spcPct val="20000"/>
        </a:spcBef>
        <a:spcAft>
          <a:spcPct val="0"/>
        </a:spcAft>
        <a:buChar char="–"/>
        <a:defRPr sz="2000">
          <a:solidFill>
            <a:srgbClr val="0000FF"/>
          </a:solidFill>
          <a:latin typeface="+mn-lt"/>
        </a:defRPr>
      </a:lvl4pPr>
      <a:lvl5pPr marL="2057400" indent="-228600" algn="l" rtl="0" fontAlgn="base">
        <a:spcBef>
          <a:spcPct val="20000"/>
        </a:spcBef>
        <a:spcAft>
          <a:spcPct val="0"/>
        </a:spcAft>
        <a:buChar char="»"/>
        <a:defRPr sz="2000">
          <a:solidFill>
            <a:srgbClr val="0000FF"/>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4.sv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creativecommons.org/licenses/by-sa/2.5/" TargetMode="External"/><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82CEA6DD-0EEF-91A3-EBE0-476D32474F1B}"/>
              </a:ext>
            </a:extLst>
          </p:cNvPr>
          <p:cNvPicPr>
            <a:picLocks noChangeAspect="1" noChangeArrowheads="1"/>
          </p:cNvPicPr>
          <p:nvPr/>
        </p:nvPicPr>
        <p:blipFill>
          <a:blip r:embed="rId2" cstate="print"/>
          <a:srcRect/>
          <a:stretch>
            <a:fillRect/>
          </a:stretch>
        </p:blipFill>
        <p:spPr bwMode="auto">
          <a:xfrm>
            <a:off x="53788" y="273423"/>
            <a:ext cx="9144000" cy="6858000"/>
          </a:xfrm>
          <a:prstGeom prst="rect">
            <a:avLst/>
          </a:prstGeom>
          <a:noFill/>
          <a:ln w="38100" algn="ctr">
            <a:noFill/>
            <a:miter lim="800000"/>
            <a:headEnd/>
            <a:tailEnd/>
          </a:ln>
        </p:spPr>
      </p:pic>
      <p:grpSp>
        <p:nvGrpSpPr>
          <p:cNvPr id="3" name="Group 2">
            <a:extLst>
              <a:ext uri="{FF2B5EF4-FFF2-40B4-BE49-F238E27FC236}">
                <a16:creationId xmlns:a16="http://schemas.microsoft.com/office/drawing/2014/main" id="{1CD76E99-DCD6-4421-F93D-CFF34C4DEE6F}"/>
              </a:ext>
            </a:extLst>
          </p:cNvPr>
          <p:cNvGrpSpPr/>
          <p:nvPr/>
        </p:nvGrpSpPr>
        <p:grpSpPr>
          <a:xfrm>
            <a:off x="2364824" y="939592"/>
            <a:ext cx="4414352" cy="4978816"/>
            <a:chOff x="3453238" y="776089"/>
            <a:chExt cx="4414352" cy="4978816"/>
          </a:xfrm>
          <a:solidFill>
            <a:schemeClr val="bg1"/>
          </a:solidFill>
        </p:grpSpPr>
        <p:sp>
          <p:nvSpPr>
            <p:cNvPr id="5" name="TextBox 4"/>
            <p:cNvSpPr txBox="1"/>
            <p:nvPr/>
          </p:nvSpPr>
          <p:spPr bwMode="auto">
            <a:xfrm>
              <a:off x="3859288" y="2548546"/>
              <a:ext cx="3602268" cy="437043"/>
            </a:xfrm>
            <a:prstGeom prst="rect">
              <a:avLst/>
            </a:prstGeom>
            <a:grpFill/>
            <a:ln w="76200">
              <a:solidFill>
                <a:srgbClr val="FFFF0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0" dirty="0">
                  <a:solidFill>
                    <a:srgbClr val="FFFF00"/>
                  </a:solidFill>
                  <a:latin typeface="Arial" panose="020B0604020202020204" pitchFamily="34" charset="0"/>
                </a:rPr>
                <a:t>Concurrent Skip Lists</a:t>
              </a:r>
              <a:endParaRPr lang="en-US" sz="1400" b="0" dirty="0">
                <a:solidFill>
                  <a:srgbClr val="FFFF00"/>
                </a:solidFill>
                <a:latin typeface="Arial" panose="020B0604020202020204" pitchFamily="34" charset="0"/>
                <a:cs typeface="Arial" panose="020B0604020202020204" pitchFamily="34" charset="0"/>
              </a:endParaRPr>
            </a:p>
          </p:txBody>
        </p:sp>
        <p:sp>
          <p:nvSpPr>
            <p:cNvPr id="8" name="TextBox 7"/>
            <p:cNvSpPr txBox="1"/>
            <p:nvPr/>
          </p:nvSpPr>
          <p:spPr bwMode="auto">
            <a:xfrm>
              <a:off x="4090113" y="4800798"/>
              <a:ext cx="3140603" cy="954107"/>
            </a:xfrm>
            <a:prstGeom prst="rect">
              <a:avLst/>
            </a:prstGeom>
            <a:grp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Maurice Herlihy</a:t>
              </a:r>
            </a:p>
            <a:p>
              <a:pPr algn="ctr"/>
              <a:r>
                <a:rPr lang="en-US" sz="2800" b="1" dirty="0">
                  <a:solidFill>
                    <a:srgbClr val="FFFF00"/>
                  </a:solidFill>
                  <a:latin typeface="Arial" panose="020B0604020202020204" pitchFamily="34" charset="0"/>
                </a:rPr>
                <a:t>Brown University</a:t>
              </a:r>
            </a:p>
          </p:txBody>
        </p:sp>
        <p:sp>
          <p:nvSpPr>
            <p:cNvPr id="7" name="TextBox 6">
              <a:extLst>
                <a:ext uri="{FF2B5EF4-FFF2-40B4-BE49-F238E27FC236}">
                  <a16:creationId xmlns:a16="http://schemas.microsoft.com/office/drawing/2014/main" id="{8CE1E450-522C-4ED7-AB7E-684A183EC8DF}"/>
                </a:ext>
              </a:extLst>
            </p:cNvPr>
            <p:cNvSpPr txBox="1"/>
            <p:nvPr/>
          </p:nvSpPr>
          <p:spPr bwMode="auto">
            <a:xfrm>
              <a:off x="4248008" y="3459228"/>
              <a:ext cx="2824812" cy="867930"/>
            </a:xfrm>
            <a:prstGeom prst="rect">
              <a:avLst/>
            </a:prstGeom>
            <a:grpFill/>
            <a:ln w="76200">
              <a:solidFill>
                <a:schemeClr val="bg2">
                  <a:lumMod val="20000"/>
                  <a:lumOff val="80000"/>
                </a:schemeClr>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Lecture 20</a:t>
              </a:r>
            </a:p>
            <a:p>
              <a:pPr algn="ctr"/>
              <a:r>
                <a:rPr lang="en-US" sz="2800" b="1" dirty="0">
                  <a:solidFill>
                    <a:srgbClr val="FFFF00"/>
                  </a:solidFill>
                  <a:latin typeface="Arial" panose="020B0604020202020204" pitchFamily="34" charset="0"/>
                </a:rPr>
                <a:t>December 2024</a:t>
              </a:r>
            </a:p>
          </p:txBody>
        </p:sp>
        <p:sp>
          <p:nvSpPr>
            <p:cNvPr id="11" name="TextBox 10">
              <a:extLst>
                <a:ext uri="{FF2B5EF4-FFF2-40B4-BE49-F238E27FC236}">
                  <a16:creationId xmlns:a16="http://schemas.microsoft.com/office/drawing/2014/main" id="{CEE63A60-4CD4-4FC8-8F0A-AA1A29C429A6}"/>
                </a:ext>
              </a:extLst>
            </p:cNvPr>
            <p:cNvSpPr txBox="1"/>
            <p:nvPr/>
          </p:nvSpPr>
          <p:spPr bwMode="auto">
            <a:xfrm>
              <a:off x="3453238" y="776089"/>
              <a:ext cx="4414352" cy="1384995"/>
            </a:xfrm>
            <a:prstGeom prst="rect">
              <a:avLst/>
            </a:prstGeom>
            <a:grp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p>
              <a:pPr algn="ctr" eaLnBrk="1" hangingPunct="1"/>
              <a:r>
                <a:rPr lang="en-US" sz="2800" b="1" kern="0" dirty="0">
                  <a:solidFill>
                    <a:srgbClr val="FFFF00"/>
                  </a:solidFill>
                  <a:latin typeface="Arial" panose="020B0604020202020204" pitchFamily="34" charset="0"/>
                </a:rPr>
                <a:t>Multiprocessor Synchronization</a:t>
              </a:r>
            </a:p>
            <a:p>
              <a:pPr algn="ctr" eaLnBrk="1" hangingPunct="1"/>
              <a:r>
                <a:rPr lang="en-US" sz="2800" b="1" kern="0" dirty="0">
                  <a:solidFill>
                    <a:srgbClr val="FFFF00"/>
                  </a:solidFill>
                  <a:latin typeface="Arial" panose="020B0604020202020204" pitchFamily="34" charset="0"/>
                </a:rPr>
                <a:t>CSCI 1760</a:t>
              </a:r>
              <a:endParaRPr lang="en-US" sz="2800" kern="0" dirty="0">
                <a:solidFill>
                  <a:srgbClr val="FFFF00"/>
                </a:solidFill>
                <a:latin typeface="Arial" panose="020B0604020202020204" pitchFamily="34" charset="0"/>
              </a:endParaRPr>
            </a:p>
          </p:txBody>
        </p:sp>
      </p:grpSp>
    </p:spTree>
    <p:extLst>
      <p:ext uri="{BB962C8B-B14F-4D97-AF65-F5344CB8AC3E}">
        <p14:creationId xmlns:p14="http://schemas.microsoft.com/office/powerpoint/2010/main" val="411637534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2E1E9EC0-719A-4739-AF0F-96E26BC43980}" type="slidenum">
              <a:rPr lang="x-none"/>
              <a:pPr>
                <a:defRPr/>
              </a:pPr>
              <a:t>2</a:t>
            </a:fld>
            <a:endParaRPr lang="en-US" dirty="0"/>
          </a:p>
        </p:txBody>
      </p:sp>
      <p:sp>
        <p:nvSpPr>
          <p:cNvPr id="19460" name="Rectangle 2"/>
          <p:cNvSpPr>
            <a:spLocks noGrp="1" noChangeArrowheads="1"/>
          </p:cNvSpPr>
          <p:nvPr>
            <p:ph type="title"/>
          </p:nvPr>
        </p:nvSpPr>
        <p:spPr/>
        <p:txBody>
          <a:bodyPr/>
          <a:lstStyle/>
          <a:p>
            <a:r>
              <a:rPr lang="en-US" dirty="0">
                <a:solidFill>
                  <a:srgbClr val="FFFF00"/>
                </a:solidFill>
              </a:rPr>
              <a:t>Set Interface</a:t>
            </a:r>
          </a:p>
        </p:txBody>
      </p:sp>
      <p:sp>
        <p:nvSpPr>
          <p:cNvPr id="2" name="TextBox 1">
            <a:extLst>
              <a:ext uri="{FF2B5EF4-FFF2-40B4-BE49-F238E27FC236}">
                <a16:creationId xmlns:a16="http://schemas.microsoft.com/office/drawing/2014/main" id="{80AFAED4-FD70-E99A-E4CC-A7E3176D5A6B}"/>
              </a:ext>
            </a:extLst>
          </p:cNvPr>
          <p:cNvSpPr txBox="1"/>
          <p:nvPr/>
        </p:nvSpPr>
        <p:spPr bwMode="auto">
          <a:xfrm>
            <a:off x="685800" y="1752600"/>
            <a:ext cx="4844596" cy="437043"/>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Unordered collection of items</a:t>
            </a:r>
          </a:p>
        </p:txBody>
      </p:sp>
      <p:sp>
        <p:nvSpPr>
          <p:cNvPr id="3" name="TextBox 2">
            <a:extLst>
              <a:ext uri="{FF2B5EF4-FFF2-40B4-BE49-F238E27FC236}">
                <a16:creationId xmlns:a16="http://schemas.microsoft.com/office/drawing/2014/main" id="{7BDCCDB4-A6A3-C7D6-1119-DFBBAC235751}"/>
              </a:ext>
            </a:extLst>
          </p:cNvPr>
          <p:cNvSpPr txBox="1"/>
          <p:nvPr/>
        </p:nvSpPr>
        <p:spPr bwMode="auto">
          <a:xfrm>
            <a:off x="685800" y="2400901"/>
            <a:ext cx="2364750" cy="437043"/>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No duplicates</a:t>
            </a:r>
          </a:p>
        </p:txBody>
      </p:sp>
      <p:sp>
        <p:nvSpPr>
          <p:cNvPr id="6" name="TextBox 5">
            <a:extLst>
              <a:ext uri="{FF2B5EF4-FFF2-40B4-BE49-F238E27FC236}">
                <a16:creationId xmlns:a16="http://schemas.microsoft.com/office/drawing/2014/main" id="{BE3E211D-8502-69A1-40B4-BF2268119058}"/>
              </a:ext>
            </a:extLst>
          </p:cNvPr>
          <p:cNvSpPr txBox="1"/>
          <p:nvPr/>
        </p:nvSpPr>
        <p:spPr bwMode="auto">
          <a:xfrm>
            <a:off x="685800" y="3049202"/>
            <a:ext cx="1564852" cy="437043"/>
          </a:xfrm>
          <a:prstGeom prst="rect">
            <a:avLst/>
          </a:prstGeom>
          <a:solidFill>
            <a:schemeClr val="bg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Methods</a:t>
            </a:r>
          </a:p>
        </p:txBody>
      </p:sp>
      <p:sp>
        <p:nvSpPr>
          <p:cNvPr id="7" name="TextBox 6">
            <a:extLst>
              <a:ext uri="{FF2B5EF4-FFF2-40B4-BE49-F238E27FC236}">
                <a16:creationId xmlns:a16="http://schemas.microsoft.com/office/drawing/2014/main" id="{F033FCB2-3A89-9990-A64D-22C610ED80CC}"/>
              </a:ext>
            </a:extLst>
          </p:cNvPr>
          <p:cNvSpPr txBox="1"/>
          <p:nvPr/>
        </p:nvSpPr>
        <p:spPr bwMode="auto">
          <a:xfrm>
            <a:off x="1127666" y="3646100"/>
            <a:ext cx="4423006" cy="440955"/>
          </a:xfrm>
          <a:prstGeom prst="rect">
            <a:avLst/>
          </a:prstGeom>
          <a:solidFill>
            <a:schemeClr val="bg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chemeClr val="tx1"/>
                </a:solidFill>
                <a:latin typeface="Consolas" panose="020B0609020204030204" pitchFamily="49" charset="0"/>
                <a:cs typeface="Courier New" panose="02070309020205020404" pitchFamily="49" charset="0"/>
              </a:rPr>
              <a:t>add(x)</a:t>
            </a:r>
            <a:r>
              <a:rPr lang="en-US" sz="2800" b="0" dirty="0">
                <a:solidFill>
                  <a:srgbClr val="FFFF00"/>
                </a:solidFill>
              </a:rPr>
              <a:t> puts </a:t>
            </a:r>
            <a:r>
              <a:rPr lang="en-US" sz="2800" b="0" dirty="0">
                <a:solidFill>
                  <a:schemeClr val="tx1"/>
                </a:solidFill>
                <a:latin typeface="Consolas" panose="020B0609020204030204" pitchFamily="49" charset="0"/>
                <a:cs typeface="Courier New" panose="02070309020205020404" pitchFamily="49" charset="0"/>
              </a:rPr>
              <a:t>x</a:t>
            </a:r>
            <a:r>
              <a:rPr lang="en-US" sz="2800" b="0" dirty="0">
                <a:solidFill>
                  <a:srgbClr val="FFFF00"/>
                </a:solidFill>
              </a:rPr>
              <a:t> in collection</a:t>
            </a:r>
          </a:p>
        </p:txBody>
      </p:sp>
      <p:sp>
        <p:nvSpPr>
          <p:cNvPr id="8" name="TextBox 7">
            <a:extLst>
              <a:ext uri="{FF2B5EF4-FFF2-40B4-BE49-F238E27FC236}">
                <a16:creationId xmlns:a16="http://schemas.microsoft.com/office/drawing/2014/main" id="{A76F3B9A-56DD-85E7-5760-0EF8760FF610}"/>
              </a:ext>
            </a:extLst>
          </p:cNvPr>
          <p:cNvSpPr txBox="1"/>
          <p:nvPr/>
        </p:nvSpPr>
        <p:spPr bwMode="auto">
          <a:xfrm>
            <a:off x="1127666" y="4345804"/>
            <a:ext cx="5870518" cy="440955"/>
          </a:xfrm>
          <a:prstGeom prst="rect">
            <a:avLst/>
          </a:prstGeom>
          <a:solidFill>
            <a:schemeClr val="bg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chemeClr val="tx1"/>
                </a:solidFill>
                <a:latin typeface="Consolas" panose="020B0609020204030204" pitchFamily="49" charset="0"/>
                <a:cs typeface="Courier New" panose="02070309020205020404" pitchFamily="49" charset="0"/>
              </a:rPr>
              <a:t>remove(x)</a:t>
            </a:r>
            <a:r>
              <a:rPr lang="en-US" sz="2800" b="0" dirty="0">
                <a:solidFill>
                  <a:srgbClr val="FFFF00"/>
                </a:solidFill>
              </a:rPr>
              <a:t> takes </a:t>
            </a:r>
            <a:r>
              <a:rPr lang="en-US" sz="2800" b="0" dirty="0">
                <a:solidFill>
                  <a:schemeClr val="tx1"/>
                </a:solidFill>
                <a:latin typeface="Consolas" panose="020B0609020204030204" pitchFamily="49" charset="0"/>
                <a:cs typeface="Courier New" panose="02070309020205020404" pitchFamily="49" charset="0"/>
              </a:rPr>
              <a:t>x</a:t>
            </a:r>
            <a:r>
              <a:rPr lang="en-US" sz="2800" b="0" dirty="0">
                <a:solidFill>
                  <a:srgbClr val="FFFF00"/>
                </a:solidFill>
              </a:rPr>
              <a:t> out of collection</a:t>
            </a:r>
          </a:p>
        </p:txBody>
      </p:sp>
      <p:sp>
        <p:nvSpPr>
          <p:cNvPr id="9" name="TextBox 8">
            <a:extLst>
              <a:ext uri="{FF2B5EF4-FFF2-40B4-BE49-F238E27FC236}">
                <a16:creationId xmlns:a16="http://schemas.microsoft.com/office/drawing/2014/main" id="{81F65B9E-BDCA-772D-2AD2-B1AE6BEDF530}"/>
              </a:ext>
            </a:extLst>
          </p:cNvPr>
          <p:cNvSpPr txBox="1"/>
          <p:nvPr/>
        </p:nvSpPr>
        <p:spPr bwMode="auto">
          <a:xfrm>
            <a:off x="1127666" y="4994105"/>
            <a:ext cx="6183103" cy="440955"/>
          </a:xfrm>
          <a:prstGeom prst="rect">
            <a:avLst/>
          </a:prstGeom>
          <a:solidFill>
            <a:schemeClr val="bg1"/>
          </a:solidFill>
          <a:ln w="76200">
            <a:solidFill>
              <a:srgbClr val="0000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chemeClr val="tx1"/>
                </a:solidFill>
                <a:latin typeface="Consolas" panose="020B0609020204030204" pitchFamily="49" charset="0"/>
                <a:cs typeface="Courier New" panose="02070309020205020404" pitchFamily="49" charset="0"/>
              </a:rPr>
              <a:t>contains(x)</a:t>
            </a:r>
            <a:r>
              <a:rPr lang="en-US" sz="2800" b="0" dirty="0">
                <a:solidFill>
                  <a:srgbClr val="FFFF00"/>
                </a:solidFill>
              </a:rPr>
              <a:t> tests if </a:t>
            </a:r>
            <a:r>
              <a:rPr lang="en-US" sz="2800" b="0" dirty="0">
                <a:solidFill>
                  <a:schemeClr val="tx1"/>
                </a:solidFill>
                <a:latin typeface="Consolas" panose="020B0609020204030204" pitchFamily="49" charset="0"/>
                <a:cs typeface="Courier New" panose="02070309020205020404" pitchFamily="49" charset="0"/>
              </a:rPr>
              <a:t>x</a:t>
            </a:r>
            <a:r>
              <a:rPr lang="en-US" sz="2800" b="0" dirty="0">
                <a:solidFill>
                  <a:srgbClr val="FFFF00"/>
                </a:solidFill>
              </a:rPr>
              <a:t> is in collection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p:txBody>
          <a:bodyPr/>
          <a:lstStyle/>
          <a:p>
            <a:pPr>
              <a:defRPr/>
            </a:pPr>
            <a:r>
              <a:rPr lang="en-US" dirty="0"/>
              <a:t>Art of Multiprocessor Programming</a:t>
            </a:r>
          </a:p>
        </p:txBody>
      </p:sp>
      <p:sp>
        <p:nvSpPr>
          <p:cNvPr id="5" name="Slide Number Placeholder 3"/>
          <p:cNvSpPr>
            <a:spLocks noGrp="1"/>
          </p:cNvSpPr>
          <p:nvPr>
            <p:ph type="sldNum" sz="quarter" idx="11"/>
          </p:nvPr>
        </p:nvSpPr>
        <p:spPr/>
        <p:txBody>
          <a:bodyPr/>
          <a:lstStyle/>
          <a:p>
            <a:pPr>
              <a:defRPr/>
            </a:pPr>
            <a:fld id="{B989E7BA-F303-4CED-849B-FC3B425B7A74}" type="slidenum">
              <a:rPr lang="x-none"/>
              <a:pPr>
                <a:defRPr/>
              </a:pPr>
              <a:t>3</a:t>
            </a:fld>
            <a:endParaRPr lang="en-US" dirty="0"/>
          </a:p>
        </p:txBody>
      </p:sp>
      <p:sp>
        <p:nvSpPr>
          <p:cNvPr id="20484" name="Rectangle 3"/>
          <p:cNvSpPr>
            <a:spLocks noGrp="1" noChangeArrowheads="1"/>
          </p:cNvSpPr>
          <p:nvPr>
            <p:ph type="title"/>
          </p:nvPr>
        </p:nvSpPr>
        <p:spPr/>
        <p:txBody>
          <a:bodyPr/>
          <a:lstStyle/>
          <a:p>
            <a:r>
              <a:rPr lang="en-US" dirty="0"/>
              <a:t>List-Based Sets</a:t>
            </a:r>
          </a:p>
        </p:txBody>
      </p:sp>
      <p:sp>
        <p:nvSpPr>
          <p:cNvPr id="20485" name="Text Box 4"/>
          <p:cNvSpPr txBox="1">
            <a:spLocks noChangeArrowheads="1"/>
          </p:cNvSpPr>
          <p:nvPr/>
        </p:nvSpPr>
        <p:spPr bwMode="auto">
          <a:xfrm>
            <a:off x="773113" y="2057400"/>
            <a:ext cx="7445375" cy="2239780"/>
          </a:xfrm>
          <a:prstGeom prst="rect">
            <a:avLst/>
          </a:prstGeom>
          <a:solidFill>
            <a:schemeClr val="bg1"/>
          </a:solidFill>
          <a:ln w="9525">
            <a:noFill/>
            <a:miter lim="800000"/>
            <a:headEnd/>
            <a:tailEnd/>
          </a:ln>
        </p:spPr>
        <p:txBody>
          <a:bodyPr>
            <a:spAutoFit/>
          </a:bodyPr>
          <a:lstStyle/>
          <a:p>
            <a:pPr algn="l"/>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interface</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Set</a:t>
            </a:r>
            <a:r>
              <a:rPr lang="en-US" sz="2400" b="0" dirty="0">
                <a:solidFill>
                  <a:srgbClr val="D4D4D4"/>
                </a:solidFill>
                <a:effectLst/>
                <a:latin typeface="Consolas" panose="020B0609020204030204" pitchFamily="49" charset="0"/>
              </a:rPr>
              <a:t>&lt;</a:t>
            </a:r>
            <a:r>
              <a:rPr lang="en-US" sz="2400" b="0" dirty="0">
                <a:solidFill>
                  <a:srgbClr val="4EC9B0"/>
                </a:solidFill>
                <a:effectLst/>
                <a:latin typeface="Consolas" panose="020B0609020204030204" pitchFamily="49" charset="0"/>
              </a:rPr>
              <a:t>T</a:t>
            </a:r>
            <a:r>
              <a:rPr lang="en-US" sz="2400" b="0" dirty="0">
                <a:solidFill>
                  <a:srgbClr val="D4D4D4"/>
                </a:solidFill>
                <a:effectLst/>
                <a:latin typeface="Consolas" panose="020B0609020204030204" pitchFamily="49" charset="0"/>
              </a:rPr>
              <a:t>&gt; {</a:t>
            </a:r>
          </a:p>
          <a:p>
            <a:pPr algn="l"/>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boolean</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add</a:t>
            </a:r>
            <a:r>
              <a:rPr lang="en-US" sz="2400" b="0" dirty="0">
                <a:solidFill>
                  <a:srgbClr val="D4D4D4"/>
                </a:solidFill>
                <a:effectLst/>
                <a:latin typeface="Consolas" panose="020B0609020204030204" pitchFamily="49" charset="0"/>
              </a:rPr>
              <a:t>(</a:t>
            </a:r>
            <a:r>
              <a:rPr lang="en-US" sz="2400" b="0" dirty="0">
                <a:solidFill>
                  <a:srgbClr val="4EC9B0"/>
                </a:solidFill>
                <a:effectLst/>
                <a:latin typeface="Consolas" panose="020B0609020204030204" pitchFamily="49" charset="0"/>
              </a:rPr>
              <a:t>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x</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boolean</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remove</a:t>
            </a:r>
            <a:r>
              <a:rPr lang="en-US" sz="2400" b="0" dirty="0">
                <a:solidFill>
                  <a:srgbClr val="D4D4D4"/>
                </a:solidFill>
                <a:effectLst/>
                <a:latin typeface="Consolas" panose="020B0609020204030204" pitchFamily="49" charset="0"/>
              </a:rPr>
              <a:t>(</a:t>
            </a:r>
            <a:r>
              <a:rPr lang="en-US" sz="2400" b="0" dirty="0">
                <a:solidFill>
                  <a:srgbClr val="4EC9B0"/>
                </a:solidFill>
                <a:effectLst/>
                <a:latin typeface="Consolas" panose="020B0609020204030204" pitchFamily="49" charset="0"/>
              </a:rPr>
              <a:t>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x</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boolean</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contains</a:t>
            </a:r>
            <a:r>
              <a:rPr lang="en-US" sz="2400" b="0" dirty="0">
                <a:solidFill>
                  <a:srgbClr val="D4D4D4"/>
                </a:solidFill>
                <a:effectLst/>
                <a:latin typeface="Consolas" panose="020B0609020204030204" pitchFamily="49" charset="0"/>
              </a:rPr>
              <a:t>(</a:t>
            </a:r>
            <a:r>
              <a:rPr lang="en-US" sz="2400" b="0" dirty="0">
                <a:solidFill>
                  <a:srgbClr val="4EC9B0"/>
                </a:solidFill>
                <a:effectLst/>
                <a:latin typeface="Consolas" panose="020B0609020204030204" pitchFamily="49" charset="0"/>
              </a:rPr>
              <a:t>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x</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1"/>
          <p:cNvSpPr>
            <a:spLocks noGrp="1"/>
          </p:cNvSpPr>
          <p:nvPr>
            <p:ph type="ftr" sz="quarter" idx="10"/>
          </p:nvPr>
        </p:nvSpPr>
        <p:spPr>
          <a:noFill/>
        </p:spPr>
        <p:txBody>
          <a:bodyPr/>
          <a:lstStyle/>
          <a:p>
            <a:r>
              <a:rPr lang="en-US" dirty="0"/>
              <a:t>Art of Multiprocessor Programming</a:t>
            </a:r>
          </a:p>
        </p:txBody>
      </p:sp>
      <p:sp>
        <p:nvSpPr>
          <p:cNvPr id="31747" name="Slide Number Placeholder 2"/>
          <p:cNvSpPr>
            <a:spLocks noGrp="1"/>
          </p:cNvSpPr>
          <p:nvPr>
            <p:ph type="sldNum" sz="quarter" idx="11"/>
          </p:nvPr>
        </p:nvSpPr>
        <p:spPr>
          <a:noFill/>
        </p:spPr>
        <p:txBody>
          <a:bodyPr/>
          <a:lstStyle/>
          <a:p>
            <a:fld id="{B27EAA89-A58E-4846-BA21-CA944A4F871E}" type="slidenum">
              <a:rPr lang="x-none" smtClean="0"/>
              <a:pPr/>
              <a:t>4</a:t>
            </a:fld>
            <a:endParaRPr lang="en-US" dirty="0"/>
          </a:p>
        </p:txBody>
      </p:sp>
      <p:sp>
        <p:nvSpPr>
          <p:cNvPr id="3174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F778B380-5C2B-49A1-982D-D05E4B15C196}" type="slidenum">
              <a:rPr lang="x-none" sz="1400">
                <a:solidFill>
                  <a:srgbClr val="FFFF00"/>
                </a:solidFill>
                <a:latin typeface="Arial" panose="020B0604020202020204" pitchFamily="34" charset="0"/>
                <a:cs typeface="Arial" panose="020B0604020202020204" pitchFamily="34" charset="0"/>
              </a:rPr>
              <a:pPr/>
              <a:t>4</a:t>
            </a:fld>
            <a:endParaRPr lang="en-US" sz="1400" dirty="0">
              <a:solidFill>
                <a:srgbClr val="FFFF00"/>
              </a:solidFill>
              <a:latin typeface="Arial" panose="020B0604020202020204" pitchFamily="34" charset="0"/>
              <a:cs typeface="Arial" panose="020B0604020202020204" pitchFamily="34" charset="0"/>
            </a:endParaRPr>
          </a:p>
        </p:txBody>
      </p:sp>
      <p:sp>
        <p:nvSpPr>
          <p:cNvPr id="31749" name="Rectangle 2"/>
          <p:cNvSpPr>
            <a:spLocks noGrp="1" noChangeArrowheads="1"/>
          </p:cNvSpPr>
          <p:nvPr>
            <p:ph type="title" idx="4294967295"/>
          </p:nvPr>
        </p:nvSpPr>
        <p:spPr/>
        <p:txBody>
          <a:bodyPr/>
          <a:lstStyle/>
          <a:p>
            <a:r>
              <a:rPr lang="en-US" dirty="0">
                <a:solidFill>
                  <a:srgbClr val="FFFF00"/>
                </a:solidFill>
              </a:rPr>
              <a:t>Set Method Mix</a:t>
            </a:r>
          </a:p>
        </p:txBody>
      </p:sp>
      <p:graphicFrame>
        <p:nvGraphicFramePr>
          <p:cNvPr id="2" name="Chart 1">
            <a:extLst>
              <a:ext uri="{FF2B5EF4-FFF2-40B4-BE49-F238E27FC236}">
                <a16:creationId xmlns:a16="http://schemas.microsoft.com/office/drawing/2014/main" id="{EB974A29-3902-B81B-380B-6CCB6EFAA46F}"/>
              </a:ext>
            </a:extLst>
          </p:cNvPr>
          <p:cNvGraphicFramePr>
            <a:graphicFrameLocks/>
          </p:cNvGraphicFramePr>
          <p:nvPr>
            <p:extLst>
              <p:ext uri="{D42A27DB-BD31-4B8C-83A1-F6EECF244321}">
                <p14:modId xmlns:p14="http://schemas.microsoft.com/office/powerpoint/2010/main" val="85583331"/>
              </p:ext>
            </p:extLst>
          </p:nvPr>
        </p:nvGraphicFramePr>
        <p:xfrm>
          <a:off x="1381784" y="1625098"/>
          <a:ext cx="6380431" cy="444072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Binary Search Tree</a:t>
            </a:r>
          </a:p>
        </p:txBody>
      </p:sp>
      <p:sp>
        <p:nvSpPr>
          <p:cNvPr id="3" name="Slide Number Placeholder 2"/>
          <p:cNvSpPr>
            <a:spLocks noGrp="1"/>
          </p:cNvSpPr>
          <p:nvPr>
            <p:ph type="sldNum" sz="quarter" idx="11"/>
          </p:nvPr>
        </p:nvSpPr>
        <p:spPr/>
        <p:txBody>
          <a:bodyPr/>
          <a:lstStyle/>
          <a:p>
            <a:pPr>
              <a:defRPr/>
            </a:pPr>
            <a:fld id="{D65C4E5D-DA99-460E-9E68-E8A28959880C}" type="slidenum">
              <a:rPr lang="x-none" smtClean="0"/>
              <a:pPr>
                <a:defRPr/>
              </a:pPr>
              <a:t>5</a:t>
            </a:fld>
            <a:endParaRPr lang="en-US" dirty="0"/>
          </a:p>
        </p:txBody>
      </p:sp>
      <p:cxnSp>
        <p:nvCxnSpPr>
          <p:cNvPr id="10" name="Straight Arrow Connector 9"/>
          <p:cNvCxnSpPr>
            <a:stCxn id="14" idx="3"/>
            <a:endCxn id="19" idx="0"/>
          </p:cNvCxnSpPr>
          <p:nvPr/>
        </p:nvCxnSpPr>
        <p:spPr bwMode="auto">
          <a:xfrm flipH="1">
            <a:off x="2270761" y="2456157"/>
            <a:ext cx="2005458" cy="869113"/>
          </a:xfrm>
          <a:prstGeom prst="straightConnector1">
            <a:avLst/>
          </a:prstGeom>
          <a:solidFill>
            <a:srgbClr val="FFFFCC"/>
          </a:solidFill>
          <a:ln w="76200" cap="flat" cmpd="sng" algn="ctr">
            <a:solidFill>
              <a:srgbClr val="FFFF00"/>
            </a:solidFill>
            <a:prstDash val="solid"/>
            <a:round/>
            <a:headEnd type="none" w="med" len="med"/>
            <a:tailEnd type="triangle"/>
          </a:ln>
          <a:effectLst/>
        </p:spPr>
      </p:cxnSp>
      <p:cxnSp>
        <p:nvCxnSpPr>
          <p:cNvPr id="11" name="Straight Arrow Connector 10"/>
          <p:cNvCxnSpPr>
            <a:stCxn id="14" idx="5"/>
            <a:endCxn id="15" idx="0"/>
          </p:cNvCxnSpPr>
          <p:nvPr/>
        </p:nvCxnSpPr>
        <p:spPr bwMode="auto">
          <a:xfrm>
            <a:off x="4836411" y="2456157"/>
            <a:ext cx="2036830" cy="869113"/>
          </a:xfrm>
          <a:prstGeom prst="straightConnector1">
            <a:avLst/>
          </a:prstGeom>
          <a:solidFill>
            <a:srgbClr val="FFFFCC"/>
          </a:solidFill>
          <a:ln w="76200" cap="flat" cmpd="sng" algn="ctr">
            <a:solidFill>
              <a:srgbClr val="FFFF00"/>
            </a:solidFill>
            <a:prstDash val="solid"/>
            <a:round/>
            <a:headEnd type="none" w="med" len="med"/>
            <a:tailEnd type="triangle"/>
          </a:ln>
          <a:effectLst/>
        </p:spPr>
      </p:cxnSp>
      <p:sp>
        <p:nvSpPr>
          <p:cNvPr id="14" name="Oval 13"/>
          <p:cNvSpPr/>
          <p:nvPr/>
        </p:nvSpPr>
        <p:spPr bwMode="auto">
          <a:xfrm>
            <a:off x="4160199" y="1779945"/>
            <a:ext cx="792232" cy="792232"/>
          </a:xfrm>
          <a:prstGeom prst="ellipse">
            <a:avLst/>
          </a:prstGeom>
          <a:solidFill>
            <a:schemeClr val="tx2">
              <a:lumMod val="50000"/>
            </a:schemeClr>
          </a:solidFill>
          <a:ln w="76200" cap="flat" cmpd="sng" algn="ctr">
            <a:solidFill>
              <a:srgbClr val="FFFF0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1" forceAA="0" compatLnSpc="1">
            <a:prstTxWarp prst="textNoShape">
              <a:avLst/>
            </a:prstTxWarp>
            <a:no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Lucida Console" pitchFamily="49" charset="0"/>
              </a:rPr>
              <a:t>x</a:t>
            </a:r>
          </a:p>
        </p:txBody>
      </p:sp>
      <p:grpSp>
        <p:nvGrpSpPr>
          <p:cNvPr id="6" name="Group 5"/>
          <p:cNvGrpSpPr/>
          <p:nvPr/>
        </p:nvGrpSpPr>
        <p:grpSpPr>
          <a:xfrm>
            <a:off x="1074127" y="3325270"/>
            <a:ext cx="6995747" cy="2255520"/>
            <a:chOff x="1056452" y="3325270"/>
            <a:chExt cx="6995747" cy="2255520"/>
          </a:xfrm>
        </p:grpSpPr>
        <p:sp>
          <p:nvSpPr>
            <p:cNvPr id="19" name="Isosceles Triangle 18"/>
            <p:cNvSpPr/>
            <p:nvPr/>
          </p:nvSpPr>
          <p:spPr bwMode="auto">
            <a:xfrm>
              <a:off x="1056452" y="3325270"/>
              <a:ext cx="2393267" cy="2255520"/>
            </a:xfrm>
            <a:prstGeom prst="triangle">
              <a:avLst/>
            </a:prstGeom>
            <a:solidFill>
              <a:schemeClr val="tx2">
                <a:lumMod val="50000"/>
              </a:schemeClr>
            </a:solidFill>
            <a:ln w="76200" cap="flat" cmpd="sng" algn="ctr">
              <a:solidFill>
                <a:srgbClr val="FFFF0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1"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dirty="0">
                  <a:solidFill>
                    <a:srgbClr val="FFFF00"/>
                  </a:solidFill>
                  <a:latin typeface="Arial" panose="020B0604020202020204" pitchFamily="34" charset="0"/>
                  <a:cs typeface="Arial" panose="020B0604020202020204" pitchFamily="34" charset="0"/>
                </a:rPr>
                <a:t>keys &lt; x</a:t>
              </a:r>
              <a:endPar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sp>
          <p:nvSpPr>
            <p:cNvPr id="15" name="Isosceles Triangle 14"/>
            <p:cNvSpPr/>
            <p:nvPr/>
          </p:nvSpPr>
          <p:spPr bwMode="auto">
            <a:xfrm>
              <a:off x="5658932" y="3325270"/>
              <a:ext cx="2393267" cy="2255520"/>
            </a:xfrm>
            <a:prstGeom prst="triangle">
              <a:avLst/>
            </a:prstGeom>
            <a:solidFill>
              <a:schemeClr val="tx2">
                <a:lumMod val="50000"/>
              </a:schemeClr>
            </a:solidFill>
            <a:ln w="76200" cap="flat" cmpd="sng" algn="ctr">
              <a:solidFill>
                <a:srgbClr val="FFFF0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1"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dirty="0">
                  <a:solidFill>
                    <a:srgbClr val="FFFF00"/>
                  </a:solidFill>
                  <a:latin typeface="Arial" panose="020B0604020202020204" pitchFamily="34" charset="0"/>
                  <a:cs typeface="Arial" panose="020B0604020202020204" pitchFamily="34" charset="0"/>
                </a:rPr>
                <a:t>keys &gt; x</a:t>
              </a:r>
              <a:endPar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grpSp>
      <p:sp>
        <p:nvSpPr>
          <p:cNvPr id="22" name="TextBox 21"/>
          <p:cNvSpPr txBox="1"/>
          <p:nvPr/>
        </p:nvSpPr>
        <p:spPr bwMode="auto">
          <a:xfrm>
            <a:off x="2867257" y="3338128"/>
            <a:ext cx="3378115" cy="437043"/>
          </a:xfrm>
          <a:prstGeom prst="rect">
            <a:avLst/>
          </a:prstGeom>
          <a:solidFill>
            <a:schemeClr val="bg1"/>
          </a:solidFill>
          <a:ln w="76200">
            <a:solidFill>
              <a:srgbClr val="FFCCFF"/>
            </a:solidFill>
            <a:miter lim="800000"/>
            <a:headEnd/>
            <a:tailEnd/>
          </a:ln>
          <a:effectLst>
            <a:outerShdw blurRad="50800" dist="38100" dir="2700000" algn="tl" rotWithShape="0">
              <a:prstClr val="black">
                <a:alpha val="40000"/>
              </a:prstClr>
            </a:outerShdw>
          </a:effectLst>
        </p:spPr>
        <p:txBody>
          <a:bodyPr wrap="square" rtlCol="0">
            <a:spAutoFit/>
          </a:bodyPr>
          <a:lstStyle/>
          <a:p>
            <a:pPr algn="l"/>
            <a:r>
              <a:rPr lang="en-US" sz="2800" b="0" dirty="0">
                <a:solidFill>
                  <a:srgbClr val="FFFF00"/>
                </a:solidFill>
                <a:latin typeface="Arial" panose="020B0604020202020204" pitchFamily="34" charset="0"/>
                <a:cs typeface="Arial" panose="020B0604020202020204" pitchFamily="34" charset="0"/>
              </a:rPr>
              <a:t>Challenge: balance</a:t>
            </a:r>
            <a:endParaRPr lang="en-US" sz="1050" b="0" dirty="0">
              <a:solidFill>
                <a:srgbClr val="FFFF00"/>
              </a:solidFill>
              <a:latin typeface="Arial" panose="020B0604020202020204" pitchFamily="34" charset="0"/>
              <a:cs typeface="Arial" panose="020B0604020202020204" pitchFamily="34" charset="0"/>
              <a:sym typeface="Mathematica1" pitchFamily="2" charset="2"/>
            </a:endParaRPr>
          </a:p>
        </p:txBody>
      </p:sp>
    </p:spTree>
    <p:extLst>
      <p:ext uri="{BB962C8B-B14F-4D97-AF65-F5344CB8AC3E}">
        <p14:creationId xmlns:p14="http://schemas.microsoft.com/office/powerpoint/2010/main" val="4696184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6" name="Rectangle 4"/>
          <p:cNvSpPr>
            <a:spLocks noGrp="1" noChangeArrowheads="1"/>
          </p:cNvSpPr>
          <p:nvPr>
            <p:ph type="title"/>
          </p:nvPr>
        </p:nvSpPr>
        <p:spPr>
          <a:xfrm>
            <a:off x="0" y="60785"/>
            <a:ext cx="9144000" cy="1143000"/>
          </a:xfrm>
        </p:spPr>
        <p:txBody>
          <a:bodyPr/>
          <a:lstStyle/>
          <a:p>
            <a:r>
              <a:rPr lang="en-US" sz="4400" dirty="0">
                <a:solidFill>
                  <a:srgbClr val="FFFF00"/>
                </a:solidFill>
              </a:rPr>
              <a:t>Balanced via Rotations</a:t>
            </a:r>
          </a:p>
        </p:txBody>
      </p:sp>
      <p:cxnSp>
        <p:nvCxnSpPr>
          <p:cNvPr id="54" name="Straight Connector 53"/>
          <p:cNvCxnSpPr>
            <a:cxnSpLocks/>
            <a:stCxn id="51" idx="2"/>
            <a:endCxn id="61" idx="0"/>
          </p:cNvCxnSpPr>
          <p:nvPr/>
        </p:nvCxnSpPr>
        <p:spPr bwMode="auto">
          <a:xfrm>
            <a:off x="4661062" y="2483805"/>
            <a:ext cx="1345827" cy="672653"/>
          </a:xfrm>
          <a:prstGeom prst="line">
            <a:avLst/>
          </a:prstGeom>
          <a:solidFill>
            <a:schemeClr val="accent1"/>
          </a:solidFill>
          <a:ln w="76200" cap="flat" cmpd="sng" algn="ctr">
            <a:solidFill>
              <a:srgbClr val="FFFF00"/>
            </a:solidFill>
            <a:prstDash val="solid"/>
            <a:round/>
            <a:headEnd type="none" w="med" len="med"/>
            <a:tailEnd type="none" w="med" len="med"/>
          </a:ln>
          <a:effectLst/>
        </p:spPr>
      </p:cxnSp>
      <p:cxnSp>
        <p:nvCxnSpPr>
          <p:cNvPr id="55" name="Straight Connector 54"/>
          <p:cNvCxnSpPr>
            <a:cxnSpLocks/>
            <a:stCxn id="51" idx="6"/>
            <a:endCxn id="62" idx="0"/>
          </p:cNvCxnSpPr>
          <p:nvPr/>
        </p:nvCxnSpPr>
        <p:spPr bwMode="auto">
          <a:xfrm flipH="1">
            <a:off x="3100924" y="2483805"/>
            <a:ext cx="1102938" cy="825052"/>
          </a:xfrm>
          <a:prstGeom prst="line">
            <a:avLst/>
          </a:prstGeom>
          <a:solidFill>
            <a:schemeClr val="accent1"/>
          </a:solidFill>
          <a:ln w="76200" cap="flat" cmpd="sng" algn="ctr">
            <a:solidFill>
              <a:srgbClr val="FFFF00"/>
            </a:solidFill>
            <a:prstDash val="solid"/>
            <a:round/>
            <a:headEnd type="none" w="med" len="med"/>
            <a:tailEnd type="none" w="med" len="med"/>
          </a:ln>
          <a:effectLst/>
        </p:spPr>
      </p:cxnSp>
      <p:cxnSp>
        <p:nvCxnSpPr>
          <p:cNvPr id="53" name="Straight Connector 52"/>
          <p:cNvCxnSpPr>
            <a:cxnSpLocks/>
            <a:stCxn id="61" idx="5"/>
            <a:endCxn id="58" idx="0"/>
          </p:cNvCxnSpPr>
          <p:nvPr/>
        </p:nvCxnSpPr>
        <p:spPr bwMode="auto">
          <a:xfrm flipH="1">
            <a:off x="5502064" y="3546703"/>
            <a:ext cx="343180" cy="663406"/>
          </a:xfrm>
          <a:prstGeom prst="line">
            <a:avLst/>
          </a:prstGeom>
          <a:noFill/>
          <a:ln w="76200" cap="flat" cmpd="sng" algn="ctr">
            <a:solidFill>
              <a:srgbClr val="FFFF00"/>
            </a:solidFill>
            <a:prstDash val="solid"/>
            <a:round/>
            <a:headEnd type="none" w="med" len="med"/>
            <a:tailEnd type="none" w="med" len="med"/>
          </a:ln>
          <a:effectLst/>
        </p:spPr>
      </p:cxnSp>
      <p:grpSp>
        <p:nvGrpSpPr>
          <p:cNvPr id="8" name="Group 7">
            <a:extLst>
              <a:ext uri="{FF2B5EF4-FFF2-40B4-BE49-F238E27FC236}">
                <a16:creationId xmlns:a16="http://schemas.microsoft.com/office/drawing/2014/main" id="{57AEBCB3-20C7-42F5-B26F-DFF618E2E087}"/>
              </a:ext>
            </a:extLst>
          </p:cNvPr>
          <p:cNvGrpSpPr/>
          <p:nvPr/>
        </p:nvGrpSpPr>
        <p:grpSpPr>
          <a:xfrm>
            <a:off x="5205133" y="4210109"/>
            <a:ext cx="571500" cy="1504332"/>
            <a:chOff x="5205133" y="4210109"/>
            <a:chExt cx="571500" cy="1504332"/>
          </a:xfrm>
          <a:solidFill>
            <a:schemeClr val="tx2">
              <a:lumMod val="50000"/>
            </a:schemeClr>
          </a:solidFill>
        </p:grpSpPr>
        <p:sp>
          <p:nvSpPr>
            <p:cNvPr id="50" name="AutoShape 73"/>
            <p:cNvSpPr>
              <a:spLocks noChangeArrowheads="1"/>
            </p:cNvSpPr>
            <p:nvPr/>
          </p:nvSpPr>
          <p:spPr bwMode="auto">
            <a:xfrm flipH="1">
              <a:off x="5205133" y="4455481"/>
              <a:ext cx="571500" cy="1258960"/>
            </a:xfrm>
            <a:prstGeom prst="triangle">
              <a:avLst>
                <a:gd name="adj" fmla="val 50000"/>
              </a:avLst>
            </a:prstGeom>
            <a:grpFill/>
            <a:ln w="76200">
              <a:solidFill>
                <a:srgbClr val="FFFF00"/>
              </a:solidFill>
              <a:miter lim="800000"/>
              <a:headEnd/>
              <a:tailEnd/>
            </a:ln>
            <a:effectLst/>
          </p:spPr>
          <p:txBody>
            <a:bodyPr wrap="none" anchor="ctr"/>
            <a:lstStyle/>
            <a:p>
              <a:pPr algn="ctr"/>
              <a:r>
                <a:rPr lang="en-US" i="1" dirty="0">
                  <a:solidFill>
                    <a:srgbClr val="FFFF00"/>
                  </a:solidFill>
                  <a:latin typeface="Arial" panose="020B0604020202020204" pitchFamily="34" charset="0"/>
                  <a:cs typeface="Arial" panose="020B0604020202020204" pitchFamily="34" charset="0"/>
                </a:rPr>
                <a:t>B</a:t>
              </a:r>
            </a:p>
          </p:txBody>
        </p:sp>
        <p:sp>
          <p:nvSpPr>
            <p:cNvPr id="58" name="Oval 62" descr="‎25%‎"/>
            <p:cNvSpPr>
              <a:spLocks noChangeArrowheads="1"/>
            </p:cNvSpPr>
            <p:nvPr/>
          </p:nvSpPr>
          <p:spPr bwMode="auto">
            <a:xfrm flipH="1">
              <a:off x="5273464" y="4210109"/>
              <a:ext cx="457200" cy="457200"/>
            </a:xfrm>
            <a:prstGeom prst="ellipse">
              <a:avLst/>
            </a:prstGeom>
            <a:grp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b</a:t>
              </a:r>
            </a:p>
          </p:txBody>
        </p:sp>
      </p:grpSp>
      <p:grpSp>
        <p:nvGrpSpPr>
          <p:cNvPr id="4" name="Group 3">
            <a:extLst>
              <a:ext uri="{FF2B5EF4-FFF2-40B4-BE49-F238E27FC236}">
                <a16:creationId xmlns:a16="http://schemas.microsoft.com/office/drawing/2014/main" id="{CC516DE6-6CC6-497E-8E48-5098E9854242}"/>
              </a:ext>
            </a:extLst>
          </p:cNvPr>
          <p:cNvGrpSpPr/>
          <p:nvPr/>
        </p:nvGrpSpPr>
        <p:grpSpPr>
          <a:xfrm>
            <a:off x="2803993" y="3308857"/>
            <a:ext cx="571500" cy="2405584"/>
            <a:chOff x="3395663" y="2690292"/>
            <a:chExt cx="571500" cy="2405584"/>
          </a:xfrm>
          <a:solidFill>
            <a:schemeClr val="tx2">
              <a:lumMod val="50000"/>
            </a:schemeClr>
          </a:solidFill>
        </p:grpSpPr>
        <p:sp>
          <p:nvSpPr>
            <p:cNvPr id="59" name="AutoShape 73"/>
            <p:cNvSpPr>
              <a:spLocks noChangeArrowheads="1"/>
            </p:cNvSpPr>
            <p:nvPr/>
          </p:nvSpPr>
          <p:spPr bwMode="auto">
            <a:xfrm flipH="1">
              <a:off x="3395663" y="2912990"/>
              <a:ext cx="571500" cy="2182886"/>
            </a:xfrm>
            <a:prstGeom prst="triangle">
              <a:avLst>
                <a:gd name="adj" fmla="val 50000"/>
              </a:avLst>
            </a:prstGeom>
            <a:grpFill/>
            <a:ln w="76200">
              <a:solidFill>
                <a:srgbClr val="FFFF00"/>
              </a:solidFill>
              <a:miter lim="800000"/>
              <a:headEnd/>
              <a:tailEnd/>
            </a:ln>
            <a:effectLst/>
          </p:spPr>
          <p:txBody>
            <a:bodyPr wrap="none" anchor="ctr"/>
            <a:lstStyle/>
            <a:p>
              <a:pPr algn="ctr"/>
              <a:r>
                <a:rPr lang="en-US" i="1" dirty="0">
                  <a:solidFill>
                    <a:srgbClr val="FFFF00"/>
                  </a:solidFill>
                  <a:latin typeface="Arial" panose="020B0604020202020204" pitchFamily="34" charset="0"/>
                  <a:cs typeface="Arial" panose="020B0604020202020204" pitchFamily="34" charset="0"/>
                </a:rPr>
                <a:t>A</a:t>
              </a:r>
            </a:p>
          </p:txBody>
        </p:sp>
        <p:sp>
          <p:nvSpPr>
            <p:cNvPr id="62" name="Oval 62" descr="‎25%‎"/>
            <p:cNvSpPr>
              <a:spLocks noChangeArrowheads="1"/>
            </p:cNvSpPr>
            <p:nvPr/>
          </p:nvSpPr>
          <p:spPr bwMode="auto">
            <a:xfrm flipH="1">
              <a:off x="3463994" y="2690292"/>
              <a:ext cx="457200" cy="457200"/>
            </a:xfrm>
            <a:prstGeom prst="ellipse">
              <a:avLst/>
            </a:prstGeom>
            <a:grp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a</a:t>
              </a:r>
            </a:p>
          </p:txBody>
        </p:sp>
      </p:grpSp>
      <p:sp>
        <p:nvSpPr>
          <p:cNvPr id="51" name="Oval 57"/>
          <p:cNvSpPr>
            <a:spLocks noChangeArrowheads="1"/>
          </p:cNvSpPr>
          <p:nvPr/>
        </p:nvSpPr>
        <p:spPr bwMode="auto">
          <a:xfrm flipH="1">
            <a:off x="4203862" y="2255205"/>
            <a:ext cx="457200" cy="457200"/>
          </a:xfrm>
          <a:prstGeom prst="ellipse">
            <a:avLst/>
          </a:prstGeom>
          <a:solidFill>
            <a:schemeClr val="tx2">
              <a:lumMod val="50000"/>
            </a:schemeClr>
          </a:solid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x</a:t>
            </a:r>
          </a:p>
        </p:txBody>
      </p:sp>
      <p:grpSp>
        <p:nvGrpSpPr>
          <p:cNvPr id="11" name="Group 10">
            <a:extLst>
              <a:ext uri="{FF2B5EF4-FFF2-40B4-BE49-F238E27FC236}">
                <a16:creationId xmlns:a16="http://schemas.microsoft.com/office/drawing/2014/main" id="{9D30D35E-DF0F-472E-A600-04BD59FE57CE}"/>
              </a:ext>
            </a:extLst>
          </p:cNvPr>
          <p:cNvGrpSpPr/>
          <p:nvPr/>
        </p:nvGrpSpPr>
        <p:grpSpPr>
          <a:xfrm>
            <a:off x="5778289" y="3156458"/>
            <a:ext cx="1055619" cy="2481783"/>
            <a:chOff x="5778289" y="3156458"/>
            <a:chExt cx="1055619" cy="2481783"/>
          </a:xfrm>
          <a:solidFill>
            <a:schemeClr val="tx2">
              <a:lumMod val="50000"/>
            </a:schemeClr>
          </a:solidFill>
        </p:grpSpPr>
        <p:cxnSp>
          <p:nvCxnSpPr>
            <p:cNvPr id="52" name="Straight Connector 51"/>
            <p:cNvCxnSpPr>
              <a:cxnSpLocks/>
              <a:stCxn id="61" idx="3"/>
              <a:endCxn id="57" idx="0"/>
            </p:cNvCxnSpPr>
            <p:nvPr/>
          </p:nvCxnSpPr>
          <p:spPr bwMode="auto">
            <a:xfrm>
              <a:off x="6168534" y="3546703"/>
              <a:ext cx="390805" cy="663406"/>
            </a:xfrm>
            <a:prstGeom prst="line">
              <a:avLst/>
            </a:prstGeom>
            <a:grpFill/>
            <a:ln w="76200" cap="flat" cmpd="sng" algn="ctr">
              <a:solidFill>
                <a:srgbClr val="FFFF00"/>
              </a:solidFill>
              <a:prstDash val="solid"/>
              <a:round/>
              <a:headEnd type="none" w="med" len="med"/>
              <a:tailEnd type="none" w="med" len="med"/>
            </a:ln>
            <a:effectLst/>
          </p:spPr>
        </p:cxnSp>
        <p:sp>
          <p:nvSpPr>
            <p:cNvPr id="56" name="AutoShape 98"/>
            <p:cNvSpPr>
              <a:spLocks noChangeArrowheads="1"/>
            </p:cNvSpPr>
            <p:nvPr/>
          </p:nvSpPr>
          <p:spPr bwMode="auto">
            <a:xfrm flipH="1">
              <a:off x="6262408" y="4445956"/>
              <a:ext cx="571500" cy="1192285"/>
            </a:xfrm>
            <a:prstGeom prst="triangle">
              <a:avLst>
                <a:gd name="adj" fmla="val 50000"/>
              </a:avLst>
            </a:prstGeom>
            <a:grpFill/>
            <a:ln w="76200">
              <a:solidFill>
                <a:srgbClr val="FFFF00"/>
              </a:solidFill>
              <a:miter lim="800000"/>
              <a:headEnd/>
              <a:tailEnd/>
            </a:ln>
            <a:effectLst/>
          </p:spPr>
          <p:txBody>
            <a:bodyPr wrap="none" anchor="ctr"/>
            <a:lstStyle/>
            <a:p>
              <a:pPr algn="ctr"/>
              <a:r>
                <a:rPr lang="en-US" i="1" dirty="0">
                  <a:solidFill>
                    <a:srgbClr val="FFFF00"/>
                  </a:solidFill>
                  <a:latin typeface="Arial" panose="020B0604020202020204" pitchFamily="34" charset="0"/>
                  <a:cs typeface="Arial" panose="020B0604020202020204" pitchFamily="34" charset="0"/>
                </a:rPr>
                <a:t>C</a:t>
              </a:r>
            </a:p>
          </p:txBody>
        </p:sp>
        <p:sp>
          <p:nvSpPr>
            <p:cNvPr id="61" name="Oval 62" descr="‎25%‎"/>
            <p:cNvSpPr>
              <a:spLocks noChangeArrowheads="1"/>
            </p:cNvSpPr>
            <p:nvPr/>
          </p:nvSpPr>
          <p:spPr bwMode="auto">
            <a:xfrm flipH="1">
              <a:off x="5778289" y="3156458"/>
              <a:ext cx="457200" cy="457200"/>
            </a:xfrm>
            <a:prstGeom prst="ellipse">
              <a:avLst/>
            </a:prstGeom>
            <a:grp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y</a:t>
              </a:r>
            </a:p>
          </p:txBody>
        </p:sp>
        <p:sp>
          <p:nvSpPr>
            <p:cNvPr id="57" name="Oval 62" descr="‎25%‎"/>
            <p:cNvSpPr>
              <a:spLocks noChangeArrowheads="1"/>
            </p:cNvSpPr>
            <p:nvPr/>
          </p:nvSpPr>
          <p:spPr bwMode="auto">
            <a:xfrm flipH="1">
              <a:off x="6330739" y="4210109"/>
              <a:ext cx="457200" cy="457200"/>
            </a:xfrm>
            <a:prstGeom prst="ellipse">
              <a:avLst/>
            </a:prstGeom>
            <a:grp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c</a:t>
              </a:r>
            </a:p>
          </p:txBody>
        </p:sp>
      </p:grpSp>
    </p:spTree>
    <p:extLst>
      <p:ext uri="{BB962C8B-B14F-4D97-AF65-F5344CB8AC3E}">
        <p14:creationId xmlns:p14="http://schemas.microsoft.com/office/powerpoint/2010/main" val="265884747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6" name="Rectangle 4"/>
          <p:cNvSpPr>
            <a:spLocks noGrp="1" noChangeArrowheads="1"/>
          </p:cNvSpPr>
          <p:nvPr>
            <p:ph type="title"/>
          </p:nvPr>
        </p:nvSpPr>
        <p:spPr>
          <a:xfrm>
            <a:off x="0" y="60785"/>
            <a:ext cx="9144000" cy="1143000"/>
          </a:xfrm>
        </p:spPr>
        <p:txBody>
          <a:bodyPr/>
          <a:lstStyle/>
          <a:p>
            <a:r>
              <a:rPr lang="en-US" sz="4400" dirty="0">
                <a:solidFill>
                  <a:srgbClr val="FFFF00"/>
                </a:solidFill>
              </a:rPr>
              <a:t>Rotation (1)</a:t>
            </a:r>
          </a:p>
        </p:txBody>
      </p:sp>
      <p:cxnSp>
        <p:nvCxnSpPr>
          <p:cNvPr id="54" name="Straight Connector 53"/>
          <p:cNvCxnSpPr>
            <a:cxnSpLocks/>
            <a:stCxn id="51" idx="2"/>
            <a:endCxn id="61" idx="5"/>
          </p:cNvCxnSpPr>
          <p:nvPr/>
        </p:nvCxnSpPr>
        <p:spPr bwMode="auto">
          <a:xfrm flipV="1">
            <a:off x="4661062" y="1861758"/>
            <a:ext cx="1480017" cy="622047"/>
          </a:xfrm>
          <a:prstGeom prst="line">
            <a:avLst/>
          </a:prstGeom>
          <a:solidFill>
            <a:schemeClr val="accent1"/>
          </a:solidFill>
          <a:ln w="76200" cap="flat" cmpd="sng" algn="ctr">
            <a:solidFill>
              <a:srgbClr val="FFFF00"/>
            </a:solidFill>
            <a:prstDash val="solid"/>
            <a:round/>
            <a:headEnd type="none" w="med" len="med"/>
            <a:tailEnd type="none" w="med" len="med"/>
          </a:ln>
          <a:effectLst/>
        </p:spPr>
      </p:cxnSp>
      <p:cxnSp>
        <p:nvCxnSpPr>
          <p:cNvPr id="55" name="Straight Connector 54"/>
          <p:cNvCxnSpPr>
            <a:cxnSpLocks/>
            <a:stCxn id="51" idx="6"/>
            <a:endCxn id="62" idx="0"/>
          </p:cNvCxnSpPr>
          <p:nvPr/>
        </p:nvCxnSpPr>
        <p:spPr bwMode="auto">
          <a:xfrm flipH="1">
            <a:off x="3100924" y="2483805"/>
            <a:ext cx="1102938" cy="825052"/>
          </a:xfrm>
          <a:prstGeom prst="line">
            <a:avLst/>
          </a:prstGeom>
          <a:solidFill>
            <a:schemeClr val="accent1"/>
          </a:solidFill>
          <a:ln w="76200" cap="flat" cmpd="sng" algn="ctr">
            <a:solidFill>
              <a:srgbClr val="FFFF00"/>
            </a:solidFill>
            <a:prstDash val="solid"/>
            <a:round/>
            <a:headEnd type="none" w="med" len="med"/>
            <a:tailEnd type="none" w="med" len="med"/>
          </a:ln>
          <a:effectLst/>
        </p:spPr>
      </p:cxnSp>
      <p:cxnSp>
        <p:nvCxnSpPr>
          <p:cNvPr id="53" name="Straight Connector 52"/>
          <p:cNvCxnSpPr>
            <a:cxnSpLocks/>
            <a:stCxn id="61" idx="4"/>
            <a:endCxn id="58" idx="0"/>
          </p:cNvCxnSpPr>
          <p:nvPr/>
        </p:nvCxnSpPr>
        <p:spPr bwMode="auto">
          <a:xfrm flipH="1">
            <a:off x="5502064" y="1928713"/>
            <a:ext cx="800660" cy="2281396"/>
          </a:xfrm>
          <a:prstGeom prst="line">
            <a:avLst/>
          </a:prstGeom>
          <a:noFill/>
          <a:ln w="76200" cap="flat" cmpd="sng" algn="ctr">
            <a:solidFill>
              <a:srgbClr val="FFFF00"/>
            </a:solidFill>
            <a:prstDash val="solid"/>
            <a:round/>
            <a:headEnd type="none" w="med" len="med"/>
            <a:tailEnd type="none" w="med" len="med"/>
          </a:ln>
          <a:effectLst/>
        </p:spPr>
      </p:cxnSp>
      <p:grpSp>
        <p:nvGrpSpPr>
          <p:cNvPr id="8" name="Group 7">
            <a:extLst>
              <a:ext uri="{FF2B5EF4-FFF2-40B4-BE49-F238E27FC236}">
                <a16:creationId xmlns:a16="http://schemas.microsoft.com/office/drawing/2014/main" id="{57AEBCB3-20C7-42F5-B26F-DFF618E2E087}"/>
              </a:ext>
            </a:extLst>
          </p:cNvPr>
          <p:cNvGrpSpPr/>
          <p:nvPr/>
        </p:nvGrpSpPr>
        <p:grpSpPr>
          <a:xfrm>
            <a:off x="5205133" y="4210109"/>
            <a:ext cx="571500" cy="1504332"/>
            <a:chOff x="5205133" y="4210109"/>
            <a:chExt cx="571500" cy="1504332"/>
          </a:xfrm>
          <a:solidFill>
            <a:schemeClr val="tx2">
              <a:lumMod val="50000"/>
            </a:schemeClr>
          </a:solidFill>
        </p:grpSpPr>
        <p:sp>
          <p:nvSpPr>
            <p:cNvPr id="50" name="AutoShape 73"/>
            <p:cNvSpPr>
              <a:spLocks noChangeArrowheads="1"/>
            </p:cNvSpPr>
            <p:nvPr/>
          </p:nvSpPr>
          <p:spPr bwMode="auto">
            <a:xfrm flipH="1">
              <a:off x="5205133" y="4455481"/>
              <a:ext cx="571500" cy="1258960"/>
            </a:xfrm>
            <a:prstGeom prst="triangle">
              <a:avLst>
                <a:gd name="adj" fmla="val 50000"/>
              </a:avLst>
            </a:prstGeom>
            <a:grpFill/>
            <a:ln w="76200">
              <a:solidFill>
                <a:srgbClr val="FFFF00"/>
              </a:solidFill>
              <a:miter lim="800000"/>
              <a:headEnd/>
              <a:tailEnd/>
            </a:ln>
            <a:effectLst/>
          </p:spPr>
          <p:txBody>
            <a:bodyPr wrap="none" anchor="ctr"/>
            <a:lstStyle/>
            <a:p>
              <a:pPr algn="ctr"/>
              <a:r>
                <a:rPr lang="en-US" i="1" dirty="0">
                  <a:solidFill>
                    <a:srgbClr val="FFFF00"/>
                  </a:solidFill>
                  <a:latin typeface="Arial" panose="020B0604020202020204" pitchFamily="34" charset="0"/>
                  <a:cs typeface="Arial" panose="020B0604020202020204" pitchFamily="34" charset="0"/>
                </a:rPr>
                <a:t>B</a:t>
              </a:r>
            </a:p>
          </p:txBody>
        </p:sp>
        <p:sp>
          <p:nvSpPr>
            <p:cNvPr id="58" name="Oval 62" descr="‎25%‎"/>
            <p:cNvSpPr>
              <a:spLocks noChangeArrowheads="1"/>
            </p:cNvSpPr>
            <p:nvPr/>
          </p:nvSpPr>
          <p:spPr bwMode="auto">
            <a:xfrm flipH="1">
              <a:off x="5273464" y="4210109"/>
              <a:ext cx="457200" cy="457200"/>
            </a:xfrm>
            <a:prstGeom prst="ellipse">
              <a:avLst/>
            </a:prstGeom>
            <a:grp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b</a:t>
              </a:r>
            </a:p>
          </p:txBody>
        </p:sp>
      </p:grpSp>
      <p:grpSp>
        <p:nvGrpSpPr>
          <p:cNvPr id="4" name="Group 3">
            <a:extLst>
              <a:ext uri="{FF2B5EF4-FFF2-40B4-BE49-F238E27FC236}">
                <a16:creationId xmlns:a16="http://schemas.microsoft.com/office/drawing/2014/main" id="{CC516DE6-6CC6-497E-8E48-5098E9854242}"/>
              </a:ext>
            </a:extLst>
          </p:cNvPr>
          <p:cNvGrpSpPr/>
          <p:nvPr/>
        </p:nvGrpSpPr>
        <p:grpSpPr>
          <a:xfrm>
            <a:off x="2803993" y="3308857"/>
            <a:ext cx="571500" cy="2405584"/>
            <a:chOff x="3395663" y="2690292"/>
            <a:chExt cx="571500" cy="2405584"/>
          </a:xfrm>
          <a:solidFill>
            <a:schemeClr val="tx2">
              <a:lumMod val="50000"/>
            </a:schemeClr>
          </a:solidFill>
        </p:grpSpPr>
        <p:sp>
          <p:nvSpPr>
            <p:cNvPr id="59" name="AutoShape 73"/>
            <p:cNvSpPr>
              <a:spLocks noChangeArrowheads="1"/>
            </p:cNvSpPr>
            <p:nvPr/>
          </p:nvSpPr>
          <p:spPr bwMode="auto">
            <a:xfrm flipH="1">
              <a:off x="3395663" y="2912990"/>
              <a:ext cx="571500" cy="2182886"/>
            </a:xfrm>
            <a:prstGeom prst="triangle">
              <a:avLst>
                <a:gd name="adj" fmla="val 50000"/>
              </a:avLst>
            </a:prstGeom>
            <a:grpFill/>
            <a:ln w="76200">
              <a:solidFill>
                <a:srgbClr val="FFFF00"/>
              </a:solidFill>
              <a:miter lim="800000"/>
              <a:headEnd/>
              <a:tailEnd/>
            </a:ln>
            <a:effectLst/>
          </p:spPr>
          <p:txBody>
            <a:bodyPr wrap="none" anchor="ctr"/>
            <a:lstStyle/>
            <a:p>
              <a:pPr algn="ctr"/>
              <a:r>
                <a:rPr lang="en-US" i="1" dirty="0">
                  <a:solidFill>
                    <a:srgbClr val="FFFF00"/>
                  </a:solidFill>
                  <a:latin typeface="Arial" panose="020B0604020202020204" pitchFamily="34" charset="0"/>
                  <a:cs typeface="Arial" panose="020B0604020202020204" pitchFamily="34" charset="0"/>
                </a:rPr>
                <a:t>A</a:t>
              </a:r>
            </a:p>
          </p:txBody>
        </p:sp>
        <p:sp>
          <p:nvSpPr>
            <p:cNvPr id="62" name="Oval 62" descr="‎25%‎"/>
            <p:cNvSpPr>
              <a:spLocks noChangeArrowheads="1"/>
            </p:cNvSpPr>
            <p:nvPr/>
          </p:nvSpPr>
          <p:spPr bwMode="auto">
            <a:xfrm flipH="1">
              <a:off x="3463994" y="2690292"/>
              <a:ext cx="457200" cy="457200"/>
            </a:xfrm>
            <a:prstGeom prst="ellipse">
              <a:avLst/>
            </a:prstGeom>
            <a:grp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a</a:t>
              </a:r>
            </a:p>
          </p:txBody>
        </p:sp>
      </p:grpSp>
      <p:sp>
        <p:nvSpPr>
          <p:cNvPr id="51" name="Oval 57"/>
          <p:cNvSpPr>
            <a:spLocks noChangeArrowheads="1"/>
          </p:cNvSpPr>
          <p:nvPr/>
        </p:nvSpPr>
        <p:spPr bwMode="auto">
          <a:xfrm flipH="1">
            <a:off x="4203862" y="2255205"/>
            <a:ext cx="457200" cy="457200"/>
          </a:xfrm>
          <a:prstGeom prst="ellipse">
            <a:avLst/>
          </a:prstGeom>
          <a:solidFill>
            <a:schemeClr val="tx2">
              <a:lumMod val="50000"/>
            </a:schemeClr>
          </a:solid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x</a:t>
            </a:r>
          </a:p>
        </p:txBody>
      </p:sp>
      <p:grpSp>
        <p:nvGrpSpPr>
          <p:cNvPr id="11" name="Group 10">
            <a:extLst>
              <a:ext uri="{FF2B5EF4-FFF2-40B4-BE49-F238E27FC236}">
                <a16:creationId xmlns:a16="http://schemas.microsoft.com/office/drawing/2014/main" id="{9D30D35E-DF0F-472E-A600-04BD59FE57CE}"/>
              </a:ext>
            </a:extLst>
          </p:cNvPr>
          <p:cNvGrpSpPr/>
          <p:nvPr/>
        </p:nvGrpSpPr>
        <p:grpSpPr>
          <a:xfrm>
            <a:off x="6074124" y="1471513"/>
            <a:ext cx="1055619" cy="2481783"/>
            <a:chOff x="5778289" y="3156458"/>
            <a:chExt cx="1055619" cy="2481783"/>
          </a:xfrm>
          <a:solidFill>
            <a:schemeClr val="tx2">
              <a:lumMod val="50000"/>
            </a:schemeClr>
          </a:solidFill>
        </p:grpSpPr>
        <p:cxnSp>
          <p:nvCxnSpPr>
            <p:cNvPr id="52" name="Straight Connector 51"/>
            <p:cNvCxnSpPr>
              <a:cxnSpLocks/>
              <a:stCxn id="61" idx="3"/>
              <a:endCxn id="57" idx="0"/>
            </p:cNvCxnSpPr>
            <p:nvPr/>
          </p:nvCxnSpPr>
          <p:spPr bwMode="auto">
            <a:xfrm>
              <a:off x="6168534" y="3546703"/>
              <a:ext cx="390805" cy="663406"/>
            </a:xfrm>
            <a:prstGeom prst="line">
              <a:avLst/>
            </a:prstGeom>
            <a:grpFill/>
            <a:ln w="76200" cap="flat" cmpd="sng" algn="ctr">
              <a:solidFill>
                <a:srgbClr val="FFFF00"/>
              </a:solidFill>
              <a:prstDash val="solid"/>
              <a:round/>
              <a:headEnd type="none" w="med" len="med"/>
              <a:tailEnd type="none" w="med" len="med"/>
            </a:ln>
            <a:effectLst/>
          </p:spPr>
        </p:cxnSp>
        <p:sp>
          <p:nvSpPr>
            <p:cNvPr id="56" name="AutoShape 98"/>
            <p:cNvSpPr>
              <a:spLocks noChangeArrowheads="1"/>
            </p:cNvSpPr>
            <p:nvPr/>
          </p:nvSpPr>
          <p:spPr bwMode="auto">
            <a:xfrm flipH="1">
              <a:off x="6262408" y="4445956"/>
              <a:ext cx="571500" cy="1192285"/>
            </a:xfrm>
            <a:prstGeom prst="triangle">
              <a:avLst>
                <a:gd name="adj" fmla="val 50000"/>
              </a:avLst>
            </a:prstGeom>
            <a:grpFill/>
            <a:ln w="76200">
              <a:solidFill>
                <a:srgbClr val="FFFF00"/>
              </a:solidFill>
              <a:miter lim="800000"/>
              <a:headEnd/>
              <a:tailEnd/>
            </a:ln>
            <a:effectLst/>
          </p:spPr>
          <p:txBody>
            <a:bodyPr wrap="none" anchor="ctr"/>
            <a:lstStyle/>
            <a:p>
              <a:pPr algn="ctr"/>
              <a:r>
                <a:rPr lang="en-US" i="1" dirty="0">
                  <a:solidFill>
                    <a:srgbClr val="FFFF00"/>
                  </a:solidFill>
                  <a:latin typeface="Arial" panose="020B0604020202020204" pitchFamily="34" charset="0"/>
                  <a:cs typeface="Arial" panose="020B0604020202020204" pitchFamily="34" charset="0"/>
                </a:rPr>
                <a:t>C</a:t>
              </a:r>
            </a:p>
          </p:txBody>
        </p:sp>
        <p:sp>
          <p:nvSpPr>
            <p:cNvPr id="61" name="Oval 62" descr="‎25%‎"/>
            <p:cNvSpPr>
              <a:spLocks noChangeArrowheads="1"/>
            </p:cNvSpPr>
            <p:nvPr/>
          </p:nvSpPr>
          <p:spPr bwMode="auto">
            <a:xfrm flipH="1">
              <a:off x="5778289" y="3156458"/>
              <a:ext cx="457200" cy="457200"/>
            </a:xfrm>
            <a:prstGeom prst="ellipse">
              <a:avLst/>
            </a:prstGeom>
            <a:grp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y</a:t>
              </a:r>
            </a:p>
          </p:txBody>
        </p:sp>
        <p:sp>
          <p:nvSpPr>
            <p:cNvPr id="57" name="Oval 62" descr="‎25%‎"/>
            <p:cNvSpPr>
              <a:spLocks noChangeArrowheads="1"/>
            </p:cNvSpPr>
            <p:nvPr/>
          </p:nvSpPr>
          <p:spPr bwMode="auto">
            <a:xfrm flipH="1">
              <a:off x="6330739" y="4210109"/>
              <a:ext cx="457200" cy="457200"/>
            </a:xfrm>
            <a:prstGeom prst="ellipse">
              <a:avLst/>
            </a:prstGeom>
            <a:grp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c</a:t>
              </a:r>
            </a:p>
          </p:txBody>
        </p:sp>
      </p:grpSp>
    </p:spTree>
    <p:extLst>
      <p:ext uri="{BB962C8B-B14F-4D97-AF65-F5344CB8AC3E}">
        <p14:creationId xmlns:p14="http://schemas.microsoft.com/office/powerpoint/2010/main" val="31279814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6" name="Rectangle 4"/>
          <p:cNvSpPr>
            <a:spLocks noGrp="1" noChangeArrowheads="1"/>
          </p:cNvSpPr>
          <p:nvPr>
            <p:ph type="title"/>
          </p:nvPr>
        </p:nvSpPr>
        <p:spPr>
          <a:xfrm>
            <a:off x="0" y="60785"/>
            <a:ext cx="9144000" cy="1143000"/>
          </a:xfrm>
        </p:spPr>
        <p:txBody>
          <a:bodyPr/>
          <a:lstStyle/>
          <a:p>
            <a:r>
              <a:rPr lang="en-US" sz="4400" dirty="0">
                <a:solidFill>
                  <a:srgbClr val="FFFF00"/>
                </a:solidFill>
              </a:rPr>
              <a:t>Rotation (2)</a:t>
            </a:r>
          </a:p>
        </p:txBody>
      </p:sp>
      <p:cxnSp>
        <p:nvCxnSpPr>
          <p:cNvPr id="54" name="Straight Connector 53"/>
          <p:cNvCxnSpPr>
            <a:cxnSpLocks/>
            <a:stCxn id="51" idx="1"/>
            <a:endCxn id="61" idx="5"/>
          </p:cNvCxnSpPr>
          <p:nvPr/>
        </p:nvCxnSpPr>
        <p:spPr bwMode="auto">
          <a:xfrm flipV="1">
            <a:off x="4594107" y="1861758"/>
            <a:ext cx="1546972" cy="460402"/>
          </a:xfrm>
          <a:prstGeom prst="line">
            <a:avLst/>
          </a:prstGeom>
          <a:solidFill>
            <a:schemeClr val="accent1"/>
          </a:solidFill>
          <a:ln w="76200" cap="flat" cmpd="sng" algn="ctr">
            <a:solidFill>
              <a:srgbClr val="FFFF00"/>
            </a:solidFill>
            <a:prstDash val="solid"/>
            <a:round/>
            <a:headEnd type="none" w="med" len="med"/>
            <a:tailEnd type="none" w="med" len="med"/>
          </a:ln>
          <a:effectLst/>
        </p:spPr>
      </p:cxnSp>
      <p:cxnSp>
        <p:nvCxnSpPr>
          <p:cNvPr id="55" name="Straight Connector 54"/>
          <p:cNvCxnSpPr>
            <a:cxnSpLocks/>
            <a:stCxn id="51" idx="6"/>
            <a:endCxn id="62" idx="0"/>
          </p:cNvCxnSpPr>
          <p:nvPr/>
        </p:nvCxnSpPr>
        <p:spPr bwMode="auto">
          <a:xfrm flipH="1">
            <a:off x="3100924" y="2483805"/>
            <a:ext cx="1102938" cy="825052"/>
          </a:xfrm>
          <a:prstGeom prst="line">
            <a:avLst/>
          </a:prstGeom>
          <a:solidFill>
            <a:schemeClr val="accent1"/>
          </a:solidFill>
          <a:ln w="76200" cap="flat" cmpd="sng" algn="ctr">
            <a:solidFill>
              <a:srgbClr val="FFFF00"/>
            </a:solidFill>
            <a:prstDash val="solid"/>
            <a:round/>
            <a:headEnd type="none" w="med" len="med"/>
            <a:tailEnd type="none" w="med" len="med"/>
          </a:ln>
          <a:effectLst/>
        </p:spPr>
      </p:cxnSp>
      <p:cxnSp>
        <p:nvCxnSpPr>
          <p:cNvPr id="53" name="Straight Connector 52"/>
          <p:cNvCxnSpPr>
            <a:cxnSpLocks/>
            <a:stCxn id="51" idx="3"/>
            <a:endCxn id="58" idx="0"/>
          </p:cNvCxnSpPr>
          <p:nvPr/>
        </p:nvCxnSpPr>
        <p:spPr bwMode="auto">
          <a:xfrm>
            <a:off x="4594107" y="2645450"/>
            <a:ext cx="907957" cy="1564659"/>
          </a:xfrm>
          <a:prstGeom prst="line">
            <a:avLst/>
          </a:prstGeom>
          <a:noFill/>
          <a:ln w="76200" cap="flat" cmpd="sng" algn="ctr">
            <a:solidFill>
              <a:srgbClr val="FFFF00"/>
            </a:solidFill>
            <a:prstDash val="solid"/>
            <a:round/>
            <a:headEnd type="none" w="med" len="med"/>
            <a:tailEnd type="none" w="med" len="med"/>
          </a:ln>
          <a:effectLst/>
        </p:spPr>
      </p:cxnSp>
      <p:grpSp>
        <p:nvGrpSpPr>
          <p:cNvPr id="8" name="Group 7">
            <a:extLst>
              <a:ext uri="{FF2B5EF4-FFF2-40B4-BE49-F238E27FC236}">
                <a16:creationId xmlns:a16="http://schemas.microsoft.com/office/drawing/2014/main" id="{57AEBCB3-20C7-42F5-B26F-DFF618E2E087}"/>
              </a:ext>
            </a:extLst>
          </p:cNvPr>
          <p:cNvGrpSpPr/>
          <p:nvPr/>
        </p:nvGrpSpPr>
        <p:grpSpPr>
          <a:xfrm>
            <a:off x="5205133" y="4210109"/>
            <a:ext cx="571500" cy="1504332"/>
            <a:chOff x="5205133" y="4210109"/>
            <a:chExt cx="571500" cy="1504332"/>
          </a:xfrm>
          <a:solidFill>
            <a:schemeClr val="tx2">
              <a:lumMod val="50000"/>
            </a:schemeClr>
          </a:solidFill>
        </p:grpSpPr>
        <p:sp>
          <p:nvSpPr>
            <p:cNvPr id="50" name="AutoShape 73"/>
            <p:cNvSpPr>
              <a:spLocks noChangeArrowheads="1"/>
            </p:cNvSpPr>
            <p:nvPr/>
          </p:nvSpPr>
          <p:spPr bwMode="auto">
            <a:xfrm flipH="1">
              <a:off x="5205133" y="4455481"/>
              <a:ext cx="571500" cy="1258960"/>
            </a:xfrm>
            <a:prstGeom prst="triangle">
              <a:avLst>
                <a:gd name="adj" fmla="val 50000"/>
              </a:avLst>
            </a:prstGeom>
            <a:grpFill/>
            <a:ln w="76200">
              <a:solidFill>
                <a:srgbClr val="FFFF00"/>
              </a:solidFill>
              <a:miter lim="800000"/>
              <a:headEnd/>
              <a:tailEnd/>
            </a:ln>
            <a:effectLst/>
          </p:spPr>
          <p:txBody>
            <a:bodyPr wrap="none" anchor="ctr"/>
            <a:lstStyle/>
            <a:p>
              <a:pPr algn="ctr"/>
              <a:r>
                <a:rPr lang="en-US" i="1" dirty="0">
                  <a:solidFill>
                    <a:srgbClr val="FFFF00"/>
                  </a:solidFill>
                  <a:latin typeface="Arial" panose="020B0604020202020204" pitchFamily="34" charset="0"/>
                  <a:cs typeface="Arial" panose="020B0604020202020204" pitchFamily="34" charset="0"/>
                </a:rPr>
                <a:t>B</a:t>
              </a:r>
            </a:p>
          </p:txBody>
        </p:sp>
        <p:sp>
          <p:nvSpPr>
            <p:cNvPr id="58" name="Oval 62" descr="‎25%‎"/>
            <p:cNvSpPr>
              <a:spLocks noChangeArrowheads="1"/>
            </p:cNvSpPr>
            <p:nvPr/>
          </p:nvSpPr>
          <p:spPr bwMode="auto">
            <a:xfrm flipH="1">
              <a:off x="5273464" y="4210109"/>
              <a:ext cx="457200" cy="457200"/>
            </a:xfrm>
            <a:prstGeom prst="ellipse">
              <a:avLst/>
            </a:prstGeom>
            <a:grp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b</a:t>
              </a:r>
            </a:p>
          </p:txBody>
        </p:sp>
      </p:grpSp>
      <p:grpSp>
        <p:nvGrpSpPr>
          <p:cNvPr id="4" name="Group 3">
            <a:extLst>
              <a:ext uri="{FF2B5EF4-FFF2-40B4-BE49-F238E27FC236}">
                <a16:creationId xmlns:a16="http://schemas.microsoft.com/office/drawing/2014/main" id="{CC516DE6-6CC6-497E-8E48-5098E9854242}"/>
              </a:ext>
            </a:extLst>
          </p:cNvPr>
          <p:cNvGrpSpPr/>
          <p:nvPr/>
        </p:nvGrpSpPr>
        <p:grpSpPr>
          <a:xfrm>
            <a:off x="2803993" y="3308857"/>
            <a:ext cx="571500" cy="2405584"/>
            <a:chOff x="3395663" y="2690292"/>
            <a:chExt cx="571500" cy="2405584"/>
          </a:xfrm>
          <a:solidFill>
            <a:schemeClr val="tx2">
              <a:lumMod val="50000"/>
            </a:schemeClr>
          </a:solidFill>
        </p:grpSpPr>
        <p:sp>
          <p:nvSpPr>
            <p:cNvPr id="59" name="AutoShape 73"/>
            <p:cNvSpPr>
              <a:spLocks noChangeArrowheads="1"/>
            </p:cNvSpPr>
            <p:nvPr/>
          </p:nvSpPr>
          <p:spPr bwMode="auto">
            <a:xfrm flipH="1">
              <a:off x="3395663" y="2912990"/>
              <a:ext cx="571500" cy="2182886"/>
            </a:xfrm>
            <a:prstGeom prst="triangle">
              <a:avLst>
                <a:gd name="adj" fmla="val 50000"/>
              </a:avLst>
            </a:prstGeom>
            <a:grpFill/>
            <a:ln w="76200">
              <a:solidFill>
                <a:srgbClr val="FFFF00"/>
              </a:solidFill>
              <a:miter lim="800000"/>
              <a:headEnd/>
              <a:tailEnd/>
            </a:ln>
            <a:effectLst/>
          </p:spPr>
          <p:txBody>
            <a:bodyPr wrap="none" anchor="ctr"/>
            <a:lstStyle/>
            <a:p>
              <a:pPr algn="ctr"/>
              <a:r>
                <a:rPr lang="en-US" i="1" dirty="0">
                  <a:solidFill>
                    <a:srgbClr val="FFFF00"/>
                  </a:solidFill>
                  <a:latin typeface="Arial" panose="020B0604020202020204" pitchFamily="34" charset="0"/>
                  <a:cs typeface="Arial" panose="020B0604020202020204" pitchFamily="34" charset="0"/>
                </a:rPr>
                <a:t>A</a:t>
              </a:r>
            </a:p>
          </p:txBody>
        </p:sp>
        <p:sp>
          <p:nvSpPr>
            <p:cNvPr id="62" name="Oval 62" descr="‎25%‎"/>
            <p:cNvSpPr>
              <a:spLocks noChangeArrowheads="1"/>
            </p:cNvSpPr>
            <p:nvPr/>
          </p:nvSpPr>
          <p:spPr bwMode="auto">
            <a:xfrm flipH="1">
              <a:off x="3463994" y="2690292"/>
              <a:ext cx="457200" cy="457200"/>
            </a:xfrm>
            <a:prstGeom prst="ellipse">
              <a:avLst/>
            </a:prstGeom>
            <a:grp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a</a:t>
              </a:r>
            </a:p>
          </p:txBody>
        </p:sp>
      </p:grpSp>
      <p:sp>
        <p:nvSpPr>
          <p:cNvPr id="51" name="Oval 57"/>
          <p:cNvSpPr>
            <a:spLocks noChangeArrowheads="1"/>
          </p:cNvSpPr>
          <p:nvPr/>
        </p:nvSpPr>
        <p:spPr bwMode="auto">
          <a:xfrm flipH="1">
            <a:off x="4203862" y="2255205"/>
            <a:ext cx="457200" cy="457200"/>
          </a:xfrm>
          <a:prstGeom prst="ellipse">
            <a:avLst/>
          </a:prstGeom>
          <a:solidFill>
            <a:schemeClr val="tx2">
              <a:lumMod val="50000"/>
            </a:schemeClr>
          </a:solid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x</a:t>
            </a:r>
          </a:p>
        </p:txBody>
      </p:sp>
      <p:grpSp>
        <p:nvGrpSpPr>
          <p:cNvPr id="11" name="Group 10">
            <a:extLst>
              <a:ext uri="{FF2B5EF4-FFF2-40B4-BE49-F238E27FC236}">
                <a16:creationId xmlns:a16="http://schemas.microsoft.com/office/drawing/2014/main" id="{9D30D35E-DF0F-472E-A600-04BD59FE57CE}"/>
              </a:ext>
            </a:extLst>
          </p:cNvPr>
          <p:cNvGrpSpPr/>
          <p:nvPr/>
        </p:nvGrpSpPr>
        <p:grpSpPr>
          <a:xfrm>
            <a:off x="6074124" y="1471513"/>
            <a:ext cx="1055619" cy="2481783"/>
            <a:chOff x="5778289" y="3156458"/>
            <a:chExt cx="1055619" cy="2481783"/>
          </a:xfrm>
          <a:solidFill>
            <a:schemeClr val="tx2">
              <a:lumMod val="50000"/>
            </a:schemeClr>
          </a:solidFill>
        </p:grpSpPr>
        <p:cxnSp>
          <p:nvCxnSpPr>
            <p:cNvPr id="52" name="Straight Connector 51"/>
            <p:cNvCxnSpPr>
              <a:cxnSpLocks/>
              <a:stCxn id="61" idx="3"/>
              <a:endCxn id="57" idx="0"/>
            </p:cNvCxnSpPr>
            <p:nvPr/>
          </p:nvCxnSpPr>
          <p:spPr bwMode="auto">
            <a:xfrm>
              <a:off x="6168534" y="3546703"/>
              <a:ext cx="390805" cy="663406"/>
            </a:xfrm>
            <a:prstGeom prst="line">
              <a:avLst/>
            </a:prstGeom>
            <a:grpFill/>
            <a:ln w="76200" cap="flat" cmpd="sng" algn="ctr">
              <a:solidFill>
                <a:srgbClr val="FFFF00"/>
              </a:solidFill>
              <a:prstDash val="solid"/>
              <a:round/>
              <a:headEnd type="none" w="med" len="med"/>
              <a:tailEnd type="none" w="med" len="med"/>
            </a:ln>
            <a:effectLst/>
          </p:spPr>
        </p:cxnSp>
        <p:sp>
          <p:nvSpPr>
            <p:cNvPr id="56" name="AutoShape 98"/>
            <p:cNvSpPr>
              <a:spLocks noChangeArrowheads="1"/>
            </p:cNvSpPr>
            <p:nvPr/>
          </p:nvSpPr>
          <p:spPr bwMode="auto">
            <a:xfrm flipH="1">
              <a:off x="6262408" y="4445956"/>
              <a:ext cx="571500" cy="1192285"/>
            </a:xfrm>
            <a:prstGeom prst="triangle">
              <a:avLst>
                <a:gd name="adj" fmla="val 50000"/>
              </a:avLst>
            </a:prstGeom>
            <a:grpFill/>
            <a:ln w="76200">
              <a:solidFill>
                <a:srgbClr val="FFFF00"/>
              </a:solidFill>
              <a:miter lim="800000"/>
              <a:headEnd/>
              <a:tailEnd/>
            </a:ln>
            <a:effectLst/>
          </p:spPr>
          <p:txBody>
            <a:bodyPr wrap="none" anchor="ctr"/>
            <a:lstStyle/>
            <a:p>
              <a:pPr algn="ctr"/>
              <a:r>
                <a:rPr lang="en-US" i="1" dirty="0">
                  <a:solidFill>
                    <a:srgbClr val="FFFF00"/>
                  </a:solidFill>
                  <a:latin typeface="Arial" panose="020B0604020202020204" pitchFamily="34" charset="0"/>
                  <a:cs typeface="Arial" panose="020B0604020202020204" pitchFamily="34" charset="0"/>
                </a:rPr>
                <a:t>C</a:t>
              </a:r>
            </a:p>
          </p:txBody>
        </p:sp>
        <p:sp>
          <p:nvSpPr>
            <p:cNvPr id="61" name="Oval 62" descr="‎25%‎"/>
            <p:cNvSpPr>
              <a:spLocks noChangeArrowheads="1"/>
            </p:cNvSpPr>
            <p:nvPr/>
          </p:nvSpPr>
          <p:spPr bwMode="auto">
            <a:xfrm flipH="1">
              <a:off x="5778289" y="3156458"/>
              <a:ext cx="457200" cy="457200"/>
            </a:xfrm>
            <a:prstGeom prst="ellipse">
              <a:avLst/>
            </a:prstGeom>
            <a:grp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y</a:t>
              </a:r>
            </a:p>
          </p:txBody>
        </p:sp>
        <p:sp>
          <p:nvSpPr>
            <p:cNvPr id="57" name="Oval 62" descr="‎25%‎"/>
            <p:cNvSpPr>
              <a:spLocks noChangeArrowheads="1"/>
            </p:cNvSpPr>
            <p:nvPr/>
          </p:nvSpPr>
          <p:spPr bwMode="auto">
            <a:xfrm flipH="1">
              <a:off x="6330739" y="4210109"/>
              <a:ext cx="457200" cy="457200"/>
            </a:xfrm>
            <a:prstGeom prst="ellipse">
              <a:avLst/>
            </a:prstGeom>
            <a:grp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c</a:t>
              </a:r>
            </a:p>
          </p:txBody>
        </p:sp>
      </p:grpSp>
    </p:spTree>
    <p:extLst>
      <p:ext uri="{BB962C8B-B14F-4D97-AF65-F5344CB8AC3E}">
        <p14:creationId xmlns:p14="http://schemas.microsoft.com/office/powerpoint/2010/main" val="17650350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6" name="Rectangle 4"/>
          <p:cNvSpPr>
            <a:spLocks noGrp="1" noChangeArrowheads="1"/>
          </p:cNvSpPr>
          <p:nvPr>
            <p:ph type="title"/>
          </p:nvPr>
        </p:nvSpPr>
        <p:spPr>
          <a:xfrm>
            <a:off x="0" y="60785"/>
            <a:ext cx="9144000" cy="1143000"/>
          </a:xfrm>
        </p:spPr>
        <p:txBody>
          <a:bodyPr/>
          <a:lstStyle/>
          <a:p>
            <a:r>
              <a:rPr lang="en-US" sz="4400" dirty="0">
                <a:solidFill>
                  <a:srgbClr val="FFFF00"/>
                </a:solidFill>
              </a:rPr>
              <a:t>Hard to Parallelize</a:t>
            </a:r>
          </a:p>
        </p:txBody>
      </p:sp>
      <p:sp>
        <p:nvSpPr>
          <p:cNvPr id="78" name="Right Arrow 77"/>
          <p:cNvSpPr/>
          <p:nvPr/>
        </p:nvSpPr>
        <p:spPr bwMode="auto">
          <a:xfrm>
            <a:off x="3964388" y="2469937"/>
            <a:ext cx="1033669" cy="917079"/>
          </a:xfrm>
          <a:prstGeom prst="rightArrow">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solidFill>
                  <a:schemeClr val="tx1"/>
                </a:solidFill>
                <a:latin typeface="Arial" panose="020B0604020202020204" pitchFamily="34" charset="0"/>
                <a:cs typeface="Arial" panose="020B0604020202020204" pitchFamily="34" charset="0"/>
              </a:rPr>
              <a:t>right</a:t>
            </a:r>
            <a:endParaRPr kumimoji="0" lang="he-IL" sz="2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66" name="AutoShape 73"/>
          <p:cNvSpPr>
            <a:spLocks noChangeArrowheads="1"/>
          </p:cNvSpPr>
          <p:nvPr/>
        </p:nvSpPr>
        <p:spPr bwMode="auto">
          <a:xfrm flipH="1">
            <a:off x="1048592" y="3998839"/>
            <a:ext cx="571500" cy="2211461"/>
          </a:xfrm>
          <a:prstGeom prst="triangle">
            <a:avLst>
              <a:gd name="adj" fmla="val 50000"/>
            </a:avLst>
          </a:prstGeom>
          <a:solidFill>
            <a:schemeClr val="tx2">
              <a:lumMod val="50000"/>
            </a:schemeClr>
          </a:solidFill>
          <a:ln w="76200">
            <a:solidFill>
              <a:srgbClr val="FFFF00"/>
            </a:solidFill>
            <a:miter lim="800000"/>
            <a:headEnd/>
            <a:tailEnd/>
          </a:ln>
          <a:effectLst/>
        </p:spPr>
        <p:txBody>
          <a:bodyPr wrap="none" anchor="ctr"/>
          <a:lstStyle/>
          <a:p>
            <a:pPr algn="ctr"/>
            <a:r>
              <a:rPr lang="en-US" i="1" dirty="0">
                <a:solidFill>
                  <a:srgbClr val="FFFF00"/>
                </a:solidFill>
                <a:latin typeface="Arial" panose="020B0604020202020204" pitchFamily="34" charset="0"/>
                <a:cs typeface="Arial" panose="020B0604020202020204" pitchFamily="34" charset="0"/>
              </a:rPr>
              <a:t>A</a:t>
            </a:r>
          </a:p>
        </p:txBody>
      </p:sp>
      <p:sp>
        <p:nvSpPr>
          <p:cNvPr id="46" name="AutoShape 73"/>
          <p:cNvSpPr>
            <a:spLocks noChangeArrowheads="1"/>
          </p:cNvSpPr>
          <p:nvPr/>
        </p:nvSpPr>
        <p:spPr bwMode="auto">
          <a:xfrm>
            <a:off x="2115392" y="3979790"/>
            <a:ext cx="571500" cy="1258960"/>
          </a:xfrm>
          <a:prstGeom prst="triangle">
            <a:avLst>
              <a:gd name="adj" fmla="val 50000"/>
            </a:avLst>
          </a:prstGeom>
          <a:solidFill>
            <a:schemeClr val="tx2">
              <a:lumMod val="50000"/>
            </a:schemeClr>
          </a:solidFill>
          <a:ln w="76200">
            <a:solidFill>
              <a:srgbClr val="FFFF00"/>
            </a:solidFill>
            <a:miter lim="800000"/>
            <a:headEnd/>
            <a:tailEnd/>
          </a:ln>
          <a:effectLst/>
        </p:spPr>
        <p:txBody>
          <a:bodyPr wrap="none" anchor="ctr"/>
          <a:lstStyle/>
          <a:p>
            <a:pPr algn="ctr"/>
            <a:r>
              <a:rPr lang="en-US" i="1" dirty="0">
                <a:solidFill>
                  <a:srgbClr val="FFFF00"/>
                </a:solidFill>
                <a:latin typeface="Arial" panose="020B0604020202020204" pitchFamily="34" charset="0"/>
                <a:cs typeface="Arial" panose="020B0604020202020204" pitchFamily="34" charset="0"/>
              </a:rPr>
              <a:t>B</a:t>
            </a:r>
          </a:p>
        </p:txBody>
      </p:sp>
      <p:sp>
        <p:nvSpPr>
          <p:cNvPr id="10" name="Oval 57"/>
          <p:cNvSpPr>
            <a:spLocks noChangeArrowheads="1"/>
          </p:cNvSpPr>
          <p:nvPr/>
        </p:nvSpPr>
        <p:spPr bwMode="auto">
          <a:xfrm>
            <a:off x="2270899" y="1627115"/>
            <a:ext cx="457200" cy="457200"/>
          </a:xfrm>
          <a:prstGeom prst="ellipse">
            <a:avLst/>
          </a:prstGeom>
          <a:solidFill>
            <a:schemeClr val="tx2">
              <a:lumMod val="50000"/>
            </a:schemeClr>
          </a:solid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y</a:t>
            </a:r>
          </a:p>
        </p:txBody>
      </p:sp>
      <p:cxnSp>
        <p:nvCxnSpPr>
          <p:cNvPr id="26" name="Straight Connector 25"/>
          <p:cNvCxnSpPr>
            <a:stCxn id="12" idx="3"/>
          </p:cNvCxnSpPr>
          <p:nvPr/>
        </p:nvCxnSpPr>
        <p:spPr bwMode="auto">
          <a:xfrm flipH="1">
            <a:off x="1343867" y="3071012"/>
            <a:ext cx="379624" cy="899253"/>
          </a:xfrm>
          <a:prstGeom prst="line">
            <a:avLst/>
          </a:prstGeom>
          <a:noFill/>
          <a:ln w="76200" cap="flat" cmpd="sng" algn="ctr">
            <a:solidFill>
              <a:srgbClr val="FFFF00"/>
            </a:solidFill>
            <a:prstDash val="solid"/>
            <a:round/>
            <a:headEnd type="none" w="med" len="med"/>
            <a:tailEnd type="none" w="med" len="med"/>
          </a:ln>
          <a:effectLst/>
        </p:spPr>
      </p:cxnSp>
      <p:cxnSp>
        <p:nvCxnSpPr>
          <p:cNvPr id="27" name="Straight Connector 26"/>
          <p:cNvCxnSpPr>
            <a:stCxn id="12" idx="5"/>
          </p:cNvCxnSpPr>
          <p:nvPr/>
        </p:nvCxnSpPr>
        <p:spPr bwMode="auto">
          <a:xfrm>
            <a:off x="2046781" y="3071012"/>
            <a:ext cx="392461" cy="899253"/>
          </a:xfrm>
          <a:prstGeom prst="line">
            <a:avLst/>
          </a:prstGeom>
          <a:noFill/>
          <a:ln w="76200" cap="flat" cmpd="sng" algn="ctr">
            <a:solidFill>
              <a:srgbClr val="FFFF00"/>
            </a:solidFill>
            <a:prstDash val="solid"/>
            <a:round/>
            <a:headEnd type="none" w="med" len="med"/>
            <a:tailEnd type="none" w="med" len="med"/>
          </a:ln>
          <a:effectLst/>
        </p:spPr>
      </p:cxnSp>
      <p:cxnSp>
        <p:nvCxnSpPr>
          <p:cNvPr id="33" name="Straight Connector 32"/>
          <p:cNvCxnSpPr>
            <a:stCxn id="10" idx="3"/>
            <a:endCxn id="12" idx="0"/>
          </p:cNvCxnSpPr>
          <p:nvPr/>
        </p:nvCxnSpPr>
        <p:spPr bwMode="auto">
          <a:xfrm flipH="1">
            <a:off x="1885136" y="2017360"/>
            <a:ext cx="452718" cy="663407"/>
          </a:xfrm>
          <a:prstGeom prst="line">
            <a:avLst/>
          </a:prstGeom>
          <a:solidFill>
            <a:schemeClr val="accent1"/>
          </a:solidFill>
          <a:ln w="76200" cap="flat" cmpd="sng" algn="ctr">
            <a:solidFill>
              <a:srgbClr val="FFFF00"/>
            </a:solidFill>
            <a:prstDash val="solid"/>
            <a:round/>
            <a:headEnd type="none" w="med" len="med"/>
            <a:tailEnd type="none" w="med" len="med"/>
          </a:ln>
          <a:effectLst/>
        </p:spPr>
      </p:cxnSp>
      <p:cxnSp>
        <p:nvCxnSpPr>
          <p:cNvPr id="36" name="Straight Connector 35"/>
          <p:cNvCxnSpPr>
            <a:stCxn id="10" idx="5"/>
            <a:endCxn id="14" idx="0"/>
          </p:cNvCxnSpPr>
          <p:nvPr/>
        </p:nvCxnSpPr>
        <p:spPr bwMode="auto">
          <a:xfrm>
            <a:off x="2661144" y="2017360"/>
            <a:ext cx="463898" cy="886105"/>
          </a:xfrm>
          <a:prstGeom prst="line">
            <a:avLst/>
          </a:prstGeom>
          <a:solidFill>
            <a:schemeClr val="accent1"/>
          </a:solidFill>
          <a:ln w="76200" cap="flat" cmpd="sng" algn="ctr">
            <a:solidFill>
              <a:srgbClr val="FFFF00"/>
            </a:solidFill>
            <a:prstDash val="solid"/>
            <a:round/>
            <a:headEnd type="none" w="med" len="med"/>
            <a:tailEnd type="none" w="med" len="med"/>
          </a:ln>
          <a:effectLst/>
        </p:spPr>
      </p:cxnSp>
      <p:sp>
        <p:nvSpPr>
          <p:cNvPr id="28" name="Oval 62" descr="‎25%‎"/>
          <p:cNvSpPr>
            <a:spLocks noChangeArrowheads="1"/>
          </p:cNvSpPr>
          <p:nvPr/>
        </p:nvSpPr>
        <p:spPr bwMode="auto">
          <a:xfrm>
            <a:off x="1104086" y="3734418"/>
            <a:ext cx="457200" cy="457200"/>
          </a:xfrm>
          <a:prstGeom prst="ellipse">
            <a:avLst/>
          </a:prstGeom>
          <a:solidFill>
            <a:schemeClr val="tx2">
              <a:lumMod val="50000"/>
            </a:schemeClr>
          </a:solid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a</a:t>
            </a:r>
          </a:p>
        </p:txBody>
      </p:sp>
      <p:sp>
        <p:nvSpPr>
          <p:cNvPr id="29" name="Oval 62" descr="‎25%‎"/>
          <p:cNvSpPr>
            <a:spLocks noChangeArrowheads="1"/>
          </p:cNvSpPr>
          <p:nvPr/>
        </p:nvSpPr>
        <p:spPr bwMode="auto">
          <a:xfrm>
            <a:off x="2161361" y="3734418"/>
            <a:ext cx="457200" cy="457200"/>
          </a:xfrm>
          <a:prstGeom prst="ellipse">
            <a:avLst/>
          </a:prstGeom>
          <a:solidFill>
            <a:schemeClr val="tx2">
              <a:lumMod val="50000"/>
            </a:schemeClr>
          </a:solid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b</a:t>
            </a:r>
          </a:p>
        </p:txBody>
      </p:sp>
      <p:sp>
        <p:nvSpPr>
          <p:cNvPr id="14" name="AutoShape 73"/>
          <p:cNvSpPr>
            <a:spLocks noChangeArrowheads="1"/>
          </p:cNvSpPr>
          <p:nvPr/>
        </p:nvSpPr>
        <p:spPr bwMode="auto">
          <a:xfrm>
            <a:off x="2839292" y="2903465"/>
            <a:ext cx="571500" cy="1201810"/>
          </a:xfrm>
          <a:prstGeom prst="triangle">
            <a:avLst>
              <a:gd name="adj" fmla="val 50000"/>
            </a:avLst>
          </a:prstGeom>
          <a:solidFill>
            <a:schemeClr val="tx2">
              <a:lumMod val="50000"/>
            </a:schemeClr>
          </a:solidFill>
          <a:ln w="76200">
            <a:solidFill>
              <a:srgbClr val="FFFF00"/>
            </a:solidFill>
            <a:miter lim="800000"/>
            <a:headEnd/>
            <a:tailEnd/>
          </a:ln>
          <a:effectLst/>
        </p:spPr>
        <p:txBody>
          <a:bodyPr wrap="none" anchor="ctr"/>
          <a:lstStyle/>
          <a:p>
            <a:pPr algn="ctr"/>
            <a:r>
              <a:rPr lang="en-US" i="1" dirty="0">
                <a:solidFill>
                  <a:srgbClr val="FFFF00"/>
                </a:solidFill>
                <a:latin typeface="Arial" panose="020B0604020202020204" pitchFamily="34" charset="0"/>
                <a:cs typeface="Arial" panose="020B0604020202020204" pitchFamily="34" charset="0"/>
              </a:rPr>
              <a:t>C</a:t>
            </a:r>
          </a:p>
        </p:txBody>
      </p:sp>
      <p:sp>
        <p:nvSpPr>
          <p:cNvPr id="12" name="Oval 62" descr="‎25%‎"/>
          <p:cNvSpPr>
            <a:spLocks noChangeArrowheads="1"/>
          </p:cNvSpPr>
          <p:nvPr/>
        </p:nvSpPr>
        <p:spPr bwMode="auto">
          <a:xfrm>
            <a:off x="1656536" y="2680767"/>
            <a:ext cx="457200" cy="457200"/>
          </a:xfrm>
          <a:prstGeom prst="ellipse">
            <a:avLst/>
          </a:prstGeom>
          <a:solidFill>
            <a:schemeClr val="tx2">
              <a:lumMod val="50000"/>
            </a:schemeClr>
          </a:solid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x</a:t>
            </a:r>
          </a:p>
        </p:txBody>
      </p:sp>
      <p:sp>
        <p:nvSpPr>
          <p:cNvPr id="35" name="Oval 62" descr="‎25%‎"/>
          <p:cNvSpPr>
            <a:spLocks noChangeArrowheads="1"/>
          </p:cNvSpPr>
          <p:nvPr/>
        </p:nvSpPr>
        <p:spPr bwMode="auto">
          <a:xfrm>
            <a:off x="2885261" y="2680767"/>
            <a:ext cx="457200" cy="457200"/>
          </a:xfrm>
          <a:prstGeom prst="ellipse">
            <a:avLst/>
          </a:prstGeom>
          <a:solidFill>
            <a:schemeClr val="tx2">
              <a:lumMod val="50000"/>
            </a:schemeClr>
          </a:solid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c</a:t>
            </a:r>
          </a:p>
        </p:txBody>
      </p:sp>
      <p:sp>
        <p:nvSpPr>
          <p:cNvPr id="50" name="AutoShape 73"/>
          <p:cNvSpPr>
            <a:spLocks noChangeArrowheads="1"/>
          </p:cNvSpPr>
          <p:nvPr/>
        </p:nvSpPr>
        <p:spPr bwMode="auto">
          <a:xfrm flipH="1">
            <a:off x="6563567" y="3989315"/>
            <a:ext cx="571500" cy="1258960"/>
          </a:xfrm>
          <a:prstGeom prst="triangle">
            <a:avLst>
              <a:gd name="adj" fmla="val 50000"/>
            </a:avLst>
          </a:prstGeom>
          <a:solidFill>
            <a:schemeClr val="tx2">
              <a:lumMod val="50000"/>
            </a:schemeClr>
          </a:solidFill>
          <a:ln w="76200">
            <a:solidFill>
              <a:srgbClr val="FFFF00"/>
            </a:solidFill>
            <a:miter lim="800000"/>
            <a:headEnd/>
            <a:tailEnd/>
          </a:ln>
          <a:effectLst/>
        </p:spPr>
        <p:txBody>
          <a:bodyPr wrap="none" anchor="ctr"/>
          <a:lstStyle/>
          <a:p>
            <a:pPr algn="ctr"/>
            <a:r>
              <a:rPr lang="en-US" i="1" dirty="0">
                <a:solidFill>
                  <a:srgbClr val="FFFF00"/>
                </a:solidFill>
                <a:latin typeface="Arial" panose="020B0604020202020204" pitchFamily="34" charset="0"/>
                <a:cs typeface="Arial" panose="020B0604020202020204" pitchFamily="34" charset="0"/>
              </a:rPr>
              <a:t>B</a:t>
            </a:r>
          </a:p>
        </p:txBody>
      </p:sp>
      <p:sp>
        <p:nvSpPr>
          <p:cNvPr id="51" name="Oval 57"/>
          <p:cNvSpPr>
            <a:spLocks noChangeArrowheads="1"/>
          </p:cNvSpPr>
          <p:nvPr/>
        </p:nvSpPr>
        <p:spPr bwMode="auto">
          <a:xfrm flipH="1">
            <a:off x="6522360" y="1636640"/>
            <a:ext cx="457200" cy="457200"/>
          </a:xfrm>
          <a:prstGeom prst="ellipse">
            <a:avLst/>
          </a:prstGeom>
          <a:solidFill>
            <a:schemeClr val="tx2">
              <a:lumMod val="50000"/>
            </a:schemeClr>
          </a:solid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x</a:t>
            </a:r>
          </a:p>
        </p:txBody>
      </p:sp>
      <p:cxnSp>
        <p:nvCxnSpPr>
          <p:cNvPr id="52" name="Straight Connector 51"/>
          <p:cNvCxnSpPr>
            <a:stCxn id="61" idx="3"/>
            <a:endCxn id="56" idx="0"/>
          </p:cNvCxnSpPr>
          <p:nvPr/>
        </p:nvCxnSpPr>
        <p:spPr bwMode="auto">
          <a:xfrm>
            <a:off x="7526968" y="3080537"/>
            <a:ext cx="379624" cy="899253"/>
          </a:xfrm>
          <a:prstGeom prst="line">
            <a:avLst/>
          </a:prstGeom>
          <a:noFill/>
          <a:ln w="76200" cap="flat" cmpd="sng" algn="ctr">
            <a:solidFill>
              <a:srgbClr val="FFFF00"/>
            </a:solidFill>
            <a:prstDash val="solid"/>
            <a:round/>
            <a:headEnd type="none" w="med" len="med"/>
            <a:tailEnd type="none" w="med" len="med"/>
          </a:ln>
          <a:effectLst/>
        </p:spPr>
      </p:cxnSp>
      <p:cxnSp>
        <p:nvCxnSpPr>
          <p:cNvPr id="53" name="Straight Connector 52"/>
          <p:cNvCxnSpPr>
            <a:stCxn id="61" idx="5"/>
          </p:cNvCxnSpPr>
          <p:nvPr/>
        </p:nvCxnSpPr>
        <p:spPr bwMode="auto">
          <a:xfrm flipH="1">
            <a:off x="6811217" y="3080537"/>
            <a:ext cx="392461" cy="899253"/>
          </a:xfrm>
          <a:prstGeom prst="line">
            <a:avLst/>
          </a:prstGeom>
          <a:noFill/>
          <a:ln w="76200" cap="flat" cmpd="sng" algn="ctr">
            <a:solidFill>
              <a:srgbClr val="FFFF00"/>
            </a:solidFill>
            <a:prstDash val="solid"/>
            <a:round/>
            <a:headEnd type="none" w="med" len="med"/>
            <a:tailEnd type="none" w="med" len="med"/>
          </a:ln>
          <a:effectLst/>
        </p:spPr>
      </p:cxnSp>
      <p:cxnSp>
        <p:nvCxnSpPr>
          <p:cNvPr id="54" name="Straight Connector 53"/>
          <p:cNvCxnSpPr>
            <a:stCxn id="51" idx="3"/>
            <a:endCxn id="61" idx="0"/>
          </p:cNvCxnSpPr>
          <p:nvPr/>
        </p:nvCxnSpPr>
        <p:spPr bwMode="auto">
          <a:xfrm>
            <a:off x="6912605" y="2026885"/>
            <a:ext cx="452718" cy="663407"/>
          </a:xfrm>
          <a:prstGeom prst="line">
            <a:avLst/>
          </a:prstGeom>
          <a:solidFill>
            <a:schemeClr val="accent1"/>
          </a:solidFill>
          <a:ln w="76200" cap="flat" cmpd="sng" algn="ctr">
            <a:solidFill>
              <a:srgbClr val="FFFF00"/>
            </a:solidFill>
            <a:prstDash val="solid"/>
            <a:round/>
            <a:headEnd type="none" w="med" len="med"/>
            <a:tailEnd type="none" w="med" len="med"/>
          </a:ln>
          <a:effectLst/>
        </p:spPr>
      </p:cxnSp>
      <p:cxnSp>
        <p:nvCxnSpPr>
          <p:cNvPr id="55" name="Straight Connector 54"/>
          <p:cNvCxnSpPr>
            <a:stCxn id="51" idx="5"/>
            <a:endCxn id="59" idx="0"/>
          </p:cNvCxnSpPr>
          <p:nvPr/>
        </p:nvCxnSpPr>
        <p:spPr bwMode="auto">
          <a:xfrm flipH="1">
            <a:off x="6125417" y="2026885"/>
            <a:ext cx="463898" cy="886105"/>
          </a:xfrm>
          <a:prstGeom prst="line">
            <a:avLst/>
          </a:prstGeom>
          <a:solidFill>
            <a:schemeClr val="accent1"/>
          </a:solidFill>
          <a:ln w="76200" cap="flat" cmpd="sng" algn="ctr">
            <a:solidFill>
              <a:srgbClr val="FFFF00"/>
            </a:solidFill>
            <a:prstDash val="solid"/>
            <a:round/>
            <a:headEnd type="none" w="med" len="med"/>
            <a:tailEnd type="none" w="med" len="med"/>
          </a:ln>
          <a:effectLst/>
        </p:spPr>
      </p:cxnSp>
      <p:sp>
        <p:nvSpPr>
          <p:cNvPr id="56" name="AutoShape 98"/>
          <p:cNvSpPr>
            <a:spLocks noChangeArrowheads="1"/>
          </p:cNvSpPr>
          <p:nvPr/>
        </p:nvSpPr>
        <p:spPr bwMode="auto">
          <a:xfrm flipH="1">
            <a:off x="7620842" y="3979790"/>
            <a:ext cx="571500" cy="1192285"/>
          </a:xfrm>
          <a:prstGeom prst="triangle">
            <a:avLst>
              <a:gd name="adj" fmla="val 50000"/>
            </a:avLst>
          </a:prstGeom>
          <a:solidFill>
            <a:schemeClr val="tx2">
              <a:lumMod val="50000"/>
            </a:schemeClr>
          </a:solidFill>
          <a:ln w="76200">
            <a:solidFill>
              <a:srgbClr val="FFFF00"/>
            </a:solidFill>
            <a:miter lim="800000"/>
            <a:headEnd/>
            <a:tailEnd/>
          </a:ln>
          <a:effectLst/>
        </p:spPr>
        <p:txBody>
          <a:bodyPr wrap="none" anchor="ctr"/>
          <a:lstStyle/>
          <a:p>
            <a:pPr algn="ctr"/>
            <a:r>
              <a:rPr lang="en-US" i="1" dirty="0">
                <a:solidFill>
                  <a:srgbClr val="FFFF00"/>
                </a:solidFill>
                <a:latin typeface="Arial" panose="020B0604020202020204" pitchFamily="34" charset="0"/>
                <a:cs typeface="Arial" panose="020B0604020202020204" pitchFamily="34" charset="0"/>
              </a:rPr>
              <a:t>C</a:t>
            </a:r>
          </a:p>
        </p:txBody>
      </p:sp>
      <p:sp>
        <p:nvSpPr>
          <p:cNvPr id="57" name="Oval 62" descr="‎25%‎"/>
          <p:cNvSpPr>
            <a:spLocks noChangeArrowheads="1"/>
          </p:cNvSpPr>
          <p:nvPr/>
        </p:nvSpPr>
        <p:spPr bwMode="auto">
          <a:xfrm flipH="1">
            <a:off x="7689173" y="3743943"/>
            <a:ext cx="457200" cy="457200"/>
          </a:xfrm>
          <a:prstGeom prst="ellipse">
            <a:avLst/>
          </a:prstGeom>
          <a:solidFill>
            <a:schemeClr val="tx2">
              <a:lumMod val="50000"/>
            </a:schemeClr>
          </a:solid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c</a:t>
            </a:r>
          </a:p>
        </p:txBody>
      </p:sp>
      <p:sp>
        <p:nvSpPr>
          <p:cNvPr id="58" name="Oval 62" descr="‎25%‎"/>
          <p:cNvSpPr>
            <a:spLocks noChangeArrowheads="1"/>
          </p:cNvSpPr>
          <p:nvPr/>
        </p:nvSpPr>
        <p:spPr bwMode="auto">
          <a:xfrm flipH="1">
            <a:off x="6631898" y="3743943"/>
            <a:ext cx="457200" cy="457200"/>
          </a:xfrm>
          <a:prstGeom prst="ellipse">
            <a:avLst/>
          </a:prstGeom>
          <a:solidFill>
            <a:schemeClr val="tx2">
              <a:lumMod val="50000"/>
            </a:schemeClr>
          </a:solid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b</a:t>
            </a:r>
          </a:p>
        </p:txBody>
      </p:sp>
      <p:sp>
        <p:nvSpPr>
          <p:cNvPr id="59" name="AutoShape 73"/>
          <p:cNvSpPr>
            <a:spLocks noChangeArrowheads="1"/>
          </p:cNvSpPr>
          <p:nvPr/>
        </p:nvSpPr>
        <p:spPr bwMode="auto">
          <a:xfrm flipH="1">
            <a:off x="5839667" y="2912990"/>
            <a:ext cx="571500" cy="2182886"/>
          </a:xfrm>
          <a:prstGeom prst="triangle">
            <a:avLst>
              <a:gd name="adj" fmla="val 50000"/>
            </a:avLst>
          </a:prstGeom>
          <a:solidFill>
            <a:schemeClr val="tx2">
              <a:lumMod val="50000"/>
            </a:schemeClr>
          </a:solidFill>
          <a:ln w="76200">
            <a:solidFill>
              <a:srgbClr val="FFFF00"/>
            </a:solidFill>
            <a:miter lim="800000"/>
            <a:headEnd/>
            <a:tailEnd/>
          </a:ln>
          <a:effectLst/>
        </p:spPr>
        <p:txBody>
          <a:bodyPr wrap="none" anchor="ctr"/>
          <a:lstStyle/>
          <a:p>
            <a:pPr algn="ctr"/>
            <a:r>
              <a:rPr lang="en-US" i="1" dirty="0">
                <a:solidFill>
                  <a:srgbClr val="FFFF00"/>
                </a:solidFill>
                <a:latin typeface="Arial" panose="020B0604020202020204" pitchFamily="34" charset="0"/>
                <a:cs typeface="Arial" panose="020B0604020202020204" pitchFamily="34" charset="0"/>
              </a:rPr>
              <a:t>A</a:t>
            </a:r>
          </a:p>
        </p:txBody>
      </p:sp>
      <p:sp>
        <p:nvSpPr>
          <p:cNvPr id="61" name="Oval 62" descr="‎25%‎"/>
          <p:cNvSpPr>
            <a:spLocks noChangeArrowheads="1"/>
          </p:cNvSpPr>
          <p:nvPr/>
        </p:nvSpPr>
        <p:spPr bwMode="auto">
          <a:xfrm flipH="1">
            <a:off x="7136723" y="2690292"/>
            <a:ext cx="457200" cy="457200"/>
          </a:xfrm>
          <a:prstGeom prst="ellipse">
            <a:avLst/>
          </a:prstGeom>
          <a:solidFill>
            <a:schemeClr val="tx2">
              <a:lumMod val="50000"/>
            </a:schemeClr>
          </a:solid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y</a:t>
            </a:r>
          </a:p>
        </p:txBody>
      </p:sp>
      <p:sp>
        <p:nvSpPr>
          <p:cNvPr id="62" name="Oval 62" descr="‎25%‎"/>
          <p:cNvSpPr>
            <a:spLocks noChangeArrowheads="1"/>
          </p:cNvSpPr>
          <p:nvPr/>
        </p:nvSpPr>
        <p:spPr bwMode="auto">
          <a:xfrm flipH="1">
            <a:off x="5907998" y="2690292"/>
            <a:ext cx="457200" cy="457200"/>
          </a:xfrm>
          <a:prstGeom prst="ellipse">
            <a:avLst/>
          </a:prstGeom>
          <a:solidFill>
            <a:schemeClr val="tx2">
              <a:lumMod val="50000"/>
            </a:schemeClr>
          </a:solidFill>
          <a:ln w="76200">
            <a:solidFill>
              <a:srgbClr val="FFFF00"/>
            </a:solidFill>
            <a:round/>
            <a:headEnd/>
            <a:tailEnd/>
          </a:ln>
          <a:effectLst/>
        </p:spPr>
        <p:txBody>
          <a:bodyPr wrap="none" lIns="0" tIns="0" rIns="0" bIns="0" anchor="ctr"/>
          <a:lstStyle/>
          <a:p>
            <a:pPr algn="ctr"/>
            <a:r>
              <a:rPr lang="en-US" i="1" dirty="0">
                <a:solidFill>
                  <a:srgbClr val="FFFF00"/>
                </a:solidFill>
                <a:latin typeface="Arial" panose="020B0604020202020204" pitchFamily="34" charset="0"/>
                <a:cs typeface="Arial" panose="020B0604020202020204" pitchFamily="34" charset="0"/>
              </a:rPr>
              <a:t>a</a:t>
            </a:r>
          </a:p>
        </p:txBody>
      </p:sp>
      <p:sp>
        <p:nvSpPr>
          <p:cNvPr id="37" name="Right Arrow 36"/>
          <p:cNvSpPr/>
          <p:nvPr/>
        </p:nvSpPr>
        <p:spPr bwMode="auto">
          <a:xfrm flipH="1">
            <a:off x="3964388" y="3545893"/>
            <a:ext cx="1033669" cy="917079"/>
          </a:xfrm>
          <a:prstGeom prst="rightArrow">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solidFill>
                  <a:schemeClr val="tx1"/>
                </a:solidFill>
                <a:latin typeface="Arial" panose="020B0604020202020204" pitchFamily="34" charset="0"/>
                <a:cs typeface="Arial" panose="020B0604020202020204" pitchFamily="34" charset="0"/>
              </a:rPr>
              <a:t>left</a:t>
            </a:r>
            <a:endParaRPr kumimoji="0" lang="he-IL" sz="2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24703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3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lide Number Placeholder 5"/>
          <p:cNvSpPr>
            <a:spLocks noGrp="1"/>
          </p:cNvSpPr>
          <p:nvPr>
            <p:ph type="sldNum" sz="quarter" idx="12"/>
          </p:nvPr>
        </p:nvSpPr>
        <p:spPr/>
        <p:txBody>
          <a:bodyPr/>
          <a:lstStyle/>
          <a:p>
            <a:fld id="{6A88977B-9530-455E-877E-2152369FBB67}" type="slidenum">
              <a:rPr lang="en-US"/>
              <a:pPr/>
              <a:t>10</a:t>
            </a:fld>
            <a:endParaRPr lang="en-US"/>
          </a:p>
        </p:txBody>
      </p:sp>
      <p:sp>
        <p:nvSpPr>
          <p:cNvPr id="112642" name="Rectangle 2"/>
          <p:cNvSpPr>
            <a:spLocks noGrp="1" noChangeArrowheads="1"/>
          </p:cNvSpPr>
          <p:nvPr>
            <p:ph type="title"/>
          </p:nvPr>
        </p:nvSpPr>
        <p:spPr>
          <a:xfrm>
            <a:off x="685800" y="333375"/>
            <a:ext cx="7772400" cy="1143000"/>
          </a:xfrm>
        </p:spPr>
        <p:txBody>
          <a:bodyPr/>
          <a:lstStyle/>
          <a:p>
            <a:r>
              <a:rPr lang="en-US" dirty="0">
                <a:solidFill>
                  <a:srgbClr val="FFFF00"/>
                </a:solidFill>
                <a:latin typeface="Arial" pitchFamily="34" charset="0"/>
              </a:rPr>
              <a:t>Skip Lists</a:t>
            </a:r>
          </a:p>
        </p:txBody>
      </p:sp>
      <p:sp>
        <p:nvSpPr>
          <p:cNvPr id="112644" name="AutoShape 4"/>
          <p:cNvSpPr>
            <a:spLocks noChangeArrowheads="1"/>
          </p:cNvSpPr>
          <p:nvPr/>
        </p:nvSpPr>
        <p:spPr bwMode="auto">
          <a:xfrm>
            <a:off x="2395538" y="5426075"/>
            <a:ext cx="762000" cy="36353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2</a:t>
            </a:r>
          </a:p>
        </p:txBody>
      </p:sp>
      <p:cxnSp>
        <p:nvCxnSpPr>
          <p:cNvPr id="112645" name="AutoShape 5"/>
          <p:cNvCxnSpPr>
            <a:cxnSpLocks noChangeShapeType="1"/>
            <a:stCxn id="112644" idx="0"/>
            <a:endCxn id="112644" idx="2"/>
          </p:cNvCxnSpPr>
          <p:nvPr/>
        </p:nvCxnSpPr>
        <p:spPr bwMode="auto">
          <a:xfrm>
            <a:off x="2776538" y="5424488"/>
            <a:ext cx="0" cy="366712"/>
          </a:xfrm>
          <a:prstGeom prst="straightConnector1">
            <a:avLst/>
          </a:prstGeom>
          <a:noFill/>
          <a:ln w="38100">
            <a:solidFill>
              <a:schemeClr val="tx1"/>
            </a:solidFill>
            <a:round/>
            <a:headEnd/>
            <a:tailEnd/>
          </a:ln>
          <a:effectLst/>
        </p:spPr>
      </p:cxnSp>
      <p:sp>
        <p:nvSpPr>
          <p:cNvPr id="112647" name="AutoShape 7"/>
          <p:cNvSpPr>
            <a:spLocks noChangeArrowheads="1"/>
          </p:cNvSpPr>
          <p:nvPr/>
        </p:nvSpPr>
        <p:spPr bwMode="auto">
          <a:xfrm>
            <a:off x="3667125" y="4797425"/>
            <a:ext cx="762000" cy="98901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5</a:t>
            </a:r>
          </a:p>
        </p:txBody>
      </p:sp>
      <p:cxnSp>
        <p:nvCxnSpPr>
          <p:cNvPr id="112648" name="AutoShape 8"/>
          <p:cNvCxnSpPr>
            <a:cxnSpLocks noChangeShapeType="1"/>
            <a:stCxn id="112647" idx="0"/>
            <a:endCxn id="112647" idx="2"/>
          </p:cNvCxnSpPr>
          <p:nvPr/>
        </p:nvCxnSpPr>
        <p:spPr bwMode="auto">
          <a:xfrm>
            <a:off x="4048125" y="4792663"/>
            <a:ext cx="0" cy="998537"/>
          </a:xfrm>
          <a:prstGeom prst="straightConnector1">
            <a:avLst/>
          </a:prstGeom>
          <a:noFill/>
          <a:ln w="38100">
            <a:solidFill>
              <a:schemeClr val="tx1"/>
            </a:solidFill>
            <a:round/>
            <a:headEnd/>
            <a:tailEnd/>
          </a:ln>
          <a:effectLst/>
        </p:spPr>
      </p:cxnSp>
      <p:sp>
        <p:nvSpPr>
          <p:cNvPr id="112650" name="AutoShape 10"/>
          <p:cNvSpPr>
            <a:spLocks noChangeArrowheads="1"/>
          </p:cNvSpPr>
          <p:nvPr/>
        </p:nvSpPr>
        <p:spPr bwMode="auto">
          <a:xfrm>
            <a:off x="6119813" y="5173663"/>
            <a:ext cx="762000" cy="6143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8</a:t>
            </a:r>
          </a:p>
        </p:txBody>
      </p:sp>
      <p:cxnSp>
        <p:nvCxnSpPr>
          <p:cNvPr id="112651" name="AutoShape 11"/>
          <p:cNvCxnSpPr>
            <a:cxnSpLocks noChangeShapeType="1"/>
            <a:stCxn id="112650" idx="0"/>
            <a:endCxn id="112650" idx="2"/>
          </p:cNvCxnSpPr>
          <p:nvPr/>
        </p:nvCxnSpPr>
        <p:spPr bwMode="auto">
          <a:xfrm>
            <a:off x="6500813" y="5170488"/>
            <a:ext cx="0" cy="620712"/>
          </a:xfrm>
          <a:prstGeom prst="straightConnector1">
            <a:avLst/>
          </a:prstGeom>
          <a:noFill/>
          <a:ln w="38100">
            <a:solidFill>
              <a:schemeClr val="tx1"/>
            </a:solidFill>
            <a:round/>
            <a:headEnd/>
            <a:tailEnd/>
          </a:ln>
          <a:effectLst/>
        </p:spPr>
      </p:cxnSp>
      <p:sp>
        <p:nvSpPr>
          <p:cNvPr id="112653" name="AutoShape 13"/>
          <p:cNvSpPr>
            <a:spLocks noChangeArrowheads="1"/>
          </p:cNvSpPr>
          <p:nvPr/>
        </p:nvSpPr>
        <p:spPr bwMode="auto">
          <a:xfrm>
            <a:off x="4911725" y="4514850"/>
            <a:ext cx="762000" cy="12700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7</a:t>
            </a:r>
          </a:p>
        </p:txBody>
      </p:sp>
      <p:cxnSp>
        <p:nvCxnSpPr>
          <p:cNvPr id="112654" name="AutoShape 14"/>
          <p:cNvCxnSpPr>
            <a:cxnSpLocks noChangeShapeType="1"/>
            <a:stCxn id="112653" idx="0"/>
            <a:endCxn id="112653" idx="2"/>
          </p:cNvCxnSpPr>
          <p:nvPr/>
        </p:nvCxnSpPr>
        <p:spPr bwMode="auto">
          <a:xfrm>
            <a:off x="5292725" y="4508500"/>
            <a:ext cx="0" cy="1282700"/>
          </a:xfrm>
          <a:prstGeom prst="straightConnector1">
            <a:avLst/>
          </a:prstGeom>
          <a:noFill/>
          <a:ln w="38100">
            <a:solidFill>
              <a:schemeClr val="tx1"/>
            </a:solidFill>
            <a:round/>
            <a:headEnd/>
            <a:tailEnd/>
          </a:ln>
          <a:effectLst/>
        </p:spPr>
      </p:cxnSp>
      <p:sp>
        <p:nvSpPr>
          <p:cNvPr id="112656" name="AutoShape 16"/>
          <p:cNvSpPr>
            <a:spLocks noChangeArrowheads="1"/>
          </p:cNvSpPr>
          <p:nvPr/>
        </p:nvSpPr>
        <p:spPr bwMode="auto">
          <a:xfrm>
            <a:off x="7339013" y="4157663"/>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9</a:t>
            </a:r>
          </a:p>
        </p:txBody>
      </p:sp>
      <p:cxnSp>
        <p:nvCxnSpPr>
          <p:cNvPr id="112657" name="AutoShape 17"/>
          <p:cNvCxnSpPr>
            <a:cxnSpLocks noChangeShapeType="1"/>
            <a:stCxn id="112656" idx="0"/>
            <a:endCxn id="112656" idx="2"/>
          </p:cNvCxnSpPr>
          <p:nvPr/>
        </p:nvCxnSpPr>
        <p:spPr bwMode="auto">
          <a:xfrm>
            <a:off x="7720013" y="4149725"/>
            <a:ext cx="0" cy="1641475"/>
          </a:xfrm>
          <a:prstGeom prst="straightConnector1">
            <a:avLst/>
          </a:prstGeom>
          <a:noFill/>
          <a:ln w="38100">
            <a:solidFill>
              <a:schemeClr val="tx1"/>
            </a:solidFill>
            <a:round/>
            <a:headEnd/>
            <a:tailEnd/>
          </a:ln>
          <a:effectLst/>
        </p:spPr>
      </p:cxnSp>
      <p:sp>
        <p:nvSpPr>
          <p:cNvPr id="112659" name="AutoShape 19"/>
          <p:cNvSpPr>
            <a:spLocks noChangeArrowheads="1"/>
          </p:cNvSpPr>
          <p:nvPr/>
        </p:nvSpPr>
        <p:spPr bwMode="auto">
          <a:xfrm>
            <a:off x="1187450" y="4157663"/>
            <a:ext cx="762000" cy="16383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0</a:t>
            </a:r>
          </a:p>
        </p:txBody>
      </p:sp>
      <p:cxnSp>
        <p:nvCxnSpPr>
          <p:cNvPr id="112660" name="AutoShape 20"/>
          <p:cNvCxnSpPr>
            <a:cxnSpLocks noChangeShapeType="1"/>
            <a:stCxn id="112659" idx="0"/>
            <a:endCxn id="112659" idx="2"/>
          </p:cNvCxnSpPr>
          <p:nvPr/>
        </p:nvCxnSpPr>
        <p:spPr bwMode="auto">
          <a:xfrm>
            <a:off x="1568450" y="4149725"/>
            <a:ext cx="0" cy="1654175"/>
          </a:xfrm>
          <a:prstGeom prst="straightConnector1">
            <a:avLst/>
          </a:prstGeom>
          <a:noFill/>
          <a:ln w="38100">
            <a:solidFill>
              <a:schemeClr val="tx1"/>
            </a:solidFill>
            <a:round/>
            <a:headEnd/>
            <a:tailEnd/>
          </a:ln>
          <a:effectLst/>
        </p:spPr>
      </p:cxnSp>
      <p:sp>
        <p:nvSpPr>
          <p:cNvPr id="112661" name="Line 21"/>
          <p:cNvSpPr>
            <a:spLocks noChangeShapeType="1"/>
          </p:cNvSpPr>
          <p:nvPr/>
        </p:nvSpPr>
        <p:spPr bwMode="auto">
          <a:xfrm>
            <a:off x="1824038" y="4365625"/>
            <a:ext cx="5462587" cy="0"/>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12662" name="Line 22"/>
          <p:cNvSpPr>
            <a:spLocks noChangeShapeType="1"/>
          </p:cNvSpPr>
          <p:nvPr/>
        </p:nvSpPr>
        <p:spPr bwMode="auto">
          <a:xfrm>
            <a:off x="1824038" y="4665663"/>
            <a:ext cx="3048000" cy="1587"/>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12663" name="Line 23"/>
          <p:cNvSpPr>
            <a:spLocks noChangeShapeType="1"/>
          </p:cNvSpPr>
          <p:nvPr/>
        </p:nvSpPr>
        <p:spPr bwMode="auto">
          <a:xfrm>
            <a:off x="1824038" y="4979988"/>
            <a:ext cx="1778000" cy="1587"/>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12664" name="Line 24"/>
          <p:cNvSpPr>
            <a:spLocks noChangeShapeType="1"/>
          </p:cNvSpPr>
          <p:nvPr/>
        </p:nvSpPr>
        <p:spPr bwMode="auto">
          <a:xfrm>
            <a:off x="1824038" y="5310188"/>
            <a:ext cx="1778000" cy="1587"/>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12665" name="Line 25"/>
          <p:cNvSpPr>
            <a:spLocks noChangeShapeType="1"/>
          </p:cNvSpPr>
          <p:nvPr/>
        </p:nvSpPr>
        <p:spPr bwMode="auto">
          <a:xfrm>
            <a:off x="1824038" y="5603875"/>
            <a:ext cx="508000" cy="0"/>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12666" name="Line 26"/>
          <p:cNvSpPr>
            <a:spLocks noChangeShapeType="1"/>
          </p:cNvSpPr>
          <p:nvPr/>
        </p:nvSpPr>
        <p:spPr bwMode="auto">
          <a:xfrm>
            <a:off x="3094038" y="5600700"/>
            <a:ext cx="508000" cy="1588"/>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12667" name="Line 27"/>
          <p:cNvSpPr>
            <a:spLocks noChangeShapeType="1"/>
          </p:cNvSpPr>
          <p:nvPr/>
        </p:nvSpPr>
        <p:spPr bwMode="auto">
          <a:xfrm>
            <a:off x="4364038" y="5597525"/>
            <a:ext cx="508000" cy="1588"/>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12668" name="Line 28"/>
          <p:cNvSpPr>
            <a:spLocks noChangeShapeType="1"/>
          </p:cNvSpPr>
          <p:nvPr/>
        </p:nvSpPr>
        <p:spPr bwMode="auto">
          <a:xfrm>
            <a:off x="5572125" y="5602288"/>
            <a:ext cx="508000" cy="1587"/>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12669" name="Line 29"/>
          <p:cNvSpPr>
            <a:spLocks noChangeShapeType="1"/>
          </p:cNvSpPr>
          <p:nvPr/>
        </p:nvSpPr>
        <p:spPr bwMode="auto">
          <a:xfrm>
            <a:off x="6778625" y="5602288"/>
            <a:ext cx="508000" cy="1587"/>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12670" name="Line 30"/>
          <p:cNvSpPr>
            <a:spLocks noChangeShapeType="1"/>
          </p:cNvSpPr>
          <p:nvPr/>
        </p:nvSpPr>
        <p:spPr bwMode="auto">
          <a:xfrm>
            <a:off x="5572125" y="4665663"/>
            <a:ext cx="1714500" cy="1587"/>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12671" name="Line 31"/>
          <p:cNvSpPr>
            <a:spLocks noChangeShapeType="1"/>
          </p:cNvSpPr>
          <p:nvPr/>
        </p:nvSpPr>
        <p:spPr bwMode="auto">
          <a:xfrm>
            <a:off x="5572125" y="4981575"/>
            <a:ext cx="1714500" cy="1588"/>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12672" name="Line 32"/>
          <p:cNvSpPr>
            <a:spLocks noChangeShapeType="1"/>
          </p:cNvSpPr>
          <p:nvPr/>
        </p:nvSpPr>
        <p:spPr bwMode="auto">
          <a:xfrm>
            <a:off x="5572125" y="5348288"/>
            <a:ext cx="508000" cy="1587"/>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12673" name="Line 33"/>
          <p:cNvSpPr>
            <a:spLocks noChangeShapeType="1"/>
          </p:cNvSpPr>
          <p:nvPr/>
        </p:nvSpPr>
        <p:spPr bwMode="auto">
          <a:xfrm>
            <a:off x="6778625" y="5348288"/>
            <a:ext cx="508000" cy="1587"/>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12674" name="Line 34"/>
          <p:cNvSpPr>
            <a:spLocks noChangeShapeType="1"/>
          </p:cNvSpPr>
          <p:nvPr/>
        </p:nvSpPr>
        <p:spPr bwMode="auto">
          <a:xfrm>
            <a:off x="4364038" y="5311775"/>
            <a:ext cx="508000" cy="1588"/>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12675" name="Line 35"/>
          <p:cNvSpPr>
            <a:spLocks noChangeShapeType="1"/>
          </p:cNvSpPr>
          <p:nvPr/>
        </p:nvSpPr>
        <p:spPr bwMode="auto">
          <a:xfrm>
            <a:off x="4364038" y="4981575"/>
            <a:ext cx="508000" cy="1588"/>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33" name="Footer Placeholder 32"/>
          <p:cNvSpPr>
            <a:spLocks noGrp="1"/>
          </p:cNvSpPr>
          <p:nvPr>
            <p:ph type="ftr" sz="quarter" idx="11"/>
          </p:nvPr>
        </p:nvSpPr>
        <p:spPr/>
        <p:txBody>
          <a:bodyPr/>
          <a:lstStyle/>
          <a:p>
            <a:r>
              <a:rPr lang="en-US"/>
              <a:t>Art of Multiprocessor Programming</a:t>
            </a:r>
            <a:endParaRPr lang="en-US" dirty="0"/>
          </a:p>
        </p:txBody>
      </p:sp>
      <p:sp>
        <p:nvSpPr>
          <p:cNvPr id="6" name="TextBox 5">
            <a:extLst>
              <a:ext uri="{FF2B5EF4-FFF2-40B4-BE49-F238E27FC236}">
                <a16:creationId xmlns:a16="http://schemas.microsoft.com/office/drawing/2014/main" id="{57D530CA-BD6B-3A0B-3CE6-F78DD86E4D00}"/>
              </a:ext>
            </a:extLst>
          </p:cNvPr>
          <p:cNvSpPr txBox="1"/>
          <p:nvPr/>
        </p:nvSpPr>
        <p:spPr bwMode="auto">
          <a:xfrm>
            <a:off x="1385892" y="1517426"/>
            <a:ext cx="4562466" cy="437043"/>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err="1">
                <a:solidFill>
                  <a:srgbClr val="FFFF00"/>
                </a:solidFill>
                <a:latin typeface="Arial" panose="020B0604020202020204" pitchFamily="34" charset="0"/>
                <a:cs typeface="Arial" panose="020B0604020202020204" pitchFamily="34" charset="0"/>
              </a:rPr>
              <a:t>Probablilistic</a:t>
            </a:r>
            <a:r>
              <a:rPr lang="en-US" sz="2800" b="0" dirty="0">
                <a:solidFill>
                  <a:srgbClr val="FFFF00"/>
                </a:solidFill>
                <a:latin typeface="Arial" panose="020B0604020202020204" pitchFamily="34" charset="0"/>
                <a:cs typeface="Arial" panose="020B0604020202020204" pitchFamily="34" charset="0"/>
              </a:rPr>
              <a:t> Data structure</a:t>
            </a:r>
            <a:endParaRPr lang="en-US" sz="2800" b="0" i="1"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DE1D2DBE-8D24-07DA-00F5-D43E586F102B}"/>
              </a:ext>
            </a:extLst>
          </p:cNvPr>
          <p:cNvSpPr txBox="1"/>
          <p:nvPr/>
        </p:nvSpPr>
        <p:spPr bwMode="auto">
          <a:xfrm>
            <a:off x="1385891" y="3406598"/>
            <a:ext cx="3046027" cy="437043"/>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panose="020B0604020202020204" pitchFamily="34" charset="0"/>
                <a:cs typeface="Arial" panose="020B0604020202020204" pitchFamily="34" charset="0"/>
              </a:rPr>
              <a:t>Logarithmic depth</a:t>
            </a:r>
          </a:p>
        </p:txBody>
      </p:sp>
      <p:sp>
        <p:nvSpPr>
          <p:cNvPr id="8" name="TextBox 3">
            <a:extLst>
              <a:ext uri="{FF2B5EF4-FFF2-40B4-BE49-F238E27FC236}">
                <a16:creationId xmlns:a16="http://schemas.microsoft.com/office/drawing/2014/main" id="{2DC8ECCD-1D7A-402D-3A6D-2BEDAE36C2DD}"/>
              </a:ext>
            </a:extLst>
          </p:cNvPr>
          <p:cNvSpPr txBox="1"/>
          <p:nvPr/>
        </p:nvSpPr>
        <p:spPr bwMode="auto">
          <a:xfrm>
            <a:off x="1385891" y="2462012"/>
            <a:ext cx="3667992" cy="437043"/>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panose="020B0604020202020204" pitchFamily="34" charset="0"/>
                <a:cs typeface="Arial" panose="020B0604020202020204" pitchFamily="34" charset="0"/>
              </a:rPr>
              <a:t>No global rebalancing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5"/>
          <p:cNvSpPr>
            <a:spLocks noGrp="1"/>
          </p:cNvSpPr>
          <p:nvPr>
            <p:ph type="sldNum" sz="quarter" idx="12"/>
          </p:nvPr>
        </p:nvSpPr>
        <p:spPr/>
        <p:txBody>
          <a:bodyPr/>
          <a:lstStyle/>
          <a:p>
            <a:fld id="{EA71EC08-C544-4024-BBA3-044B9FBC4005}" type="slidenum">
              <a:rPr lang="en-US">
                <a:latin typeface="+mj-lt"/>
              </a:rPr>
              <a:pPr/>
              <a:t>11</a:t>
            </a:fld>
            <a:endParaRPr lang="en-US">
              <a:latin typeface="+mj-lt"/>
            </a:endParaRPr>
          </a:p>
        </p:txBody>
      </p:sp>
      <p:sp>
        <p:nvSpPr>
          <p:cNvPr id="246786" name="Rectangle 2"/>
          <p:cNvSpPr>
            <a:spLocks noGrp="1" noChangeArrowheads="1"/>
          </p:cNvSpPr>
          <p:nvPr>
            <p:ph type="title"/>
          </p:nvPr>
        </p:nvSpPr>
        <p:spPr>
          <a:xfrm>
            <a:off x="685800" y="333375"/>
            <a:ext cx="7772400" cy="1143000"/>
          </a:xfrm>
        </p:spPr>
        <p:txBody>
          <a:bodyPr/>
          <a:lstStyle/>
          <a:p>
            <a:r>
              <a:rPr lang="en-US" dirty="0">
                <a:solidFill>
                  <a:srgbClr val="FFFF00"/>
                </a:solidFill>
              </a:rPr>
              <a:t>Skip List Property</a:t>
            </a:r>
          </a:p>
        </p:txBody>
      </p:sp>
      <p:grpSp>
        <p:nvGrpSpPr>
          <p:cNvPr id="246787" name="Group 3"/>
          <p:cNvGrpSpPr>
            <a:grpSpLocks/>
          </p:cNvGrpSpPr>
          <p:nvPr/>
        </p:nvGrpSpPr>
        <p:grpSpPr bwMode="auto">
          <a:xfrm>
            <a:off x="2395538" y="5424488"/>
            <a:ext cx="762000" cy="366712"/>
            <a:chOff x="340" y="1195"/>
            <a:chExt cx="998" cy="2519"/>
          </a:xfrm>
        </p:grpSpPr>
        <p:sp>
          <p:nvSpPr>
            <p:cNvPr id="246788" name="AutoShape 4"/>
            <p:cNvSpPr>
              <a:spLocks noChangeArrowheads="1"/>
            </p:cNvSpPr>
            <p:nvPr/>
          </p:nvSpPr>
          <p:spPr bwMode="auto">
            <a:xfrm>
              <a:off x="340" y="1207"/>
              <a:ext cx="998" cy="2495"/>
            </a:xfrm>
            <a:prstGeom prst="roundRect">
              <a:avLst>
                <a:gd name="adj" fmla="val 16667"/>
              </a:avLst>
            </a:prstGeom>
            <a:solidFill>
              <a:srgbClr val="DDDDDD"/>
            </a:solidFill>
            <a:ln w="38100">
              <a:solidFill>
                <a:srgbClr val="DDDDDD"/>
              </a:solidFill>
              <a:round/>
              <a:headEnd/>
              <a:tailEnd/>
            </a:ln>
            <a:effectLst/>
          </p:spPr>
          <p:txBody>
            <a:bodyPr wrap="none" anchor="ctr"/>
            <a:lstStyle/>
            <a:p>
              <a:pPr algn="l">
                <a:lnSpc>
                  <a:spcPct val="100000"/>
                </a:lnSpc>
                <a:spcBef>
                  <a:spcPct val="0"/>
                </a:spcBef>
              </a:pPr>
              <a:endParaRPr lang="en-US" sz="2400" b="0">
                <a:solidFill>
                  <a:schemeClr val="bg1"/>
                </a:solidFill>
                <a:latin typeface="+mj-lt"/>
              </a:endParaRPr>
            </a:p>
          </p:txBody>
        </p:sp>
        <p:cxnSp>
          <p:nvCxnSpPr>
            <p:cNvPr id="246789" name="AutoShape 5"/>
            <p:cNvCxnSpPr>
              <a:cxnSpLocks noChangeShapeType="1"/>
              <a:stCxn id="246788" idx="0"/>
              <a:endCxn id="246788" idx="2"/>
            </p:cNvCxnSpPr>
            <p:nvPr/>
          </p:nvCxnSpPr>
          <p:spPr bwMode="auto">
            <a:xfrm>
              <a:off x="839" y="1195"/>
              <a:ext cx="0" cy="2519"/>
            </a:xfrm>
            <a:prstGeom prst="straightConnector1">
              <a:avLst/>
            </a:prstGeom>
            <a:noFill/>
            <a:ln w="38100">
              <a:solidFill>
                <a:srgbClr val="DDDDDD"/>
              </a:solidFill>
              <a:round/>
              <a:headEnd/>
              <a:tailEnd/>
            </a:ln>
            <a:effectLst/>
          </p:spPr>
        </p:cxnSp>
      </p:grpSp>
      <p:grpSp>
        <p:nvGrpSpPr>
          <p:cNvPr id="246790" name="Group 6"/>
          <p:cNvGrpSpPr>
            <a:grpSpLocks/>
          </p:cNvGrpSpPr>
          <p:nvPr/>
        </p:nvGrpSpPr>
        <p:grpSpPr bwMode="auto">
          <a:xfrm>
            <a:off x="3667125" y="4792663"/>
            <a:ext cx="762000" cy="998537"/>
            <a:chOff x="340" y="1195"/>
            <a:chExt cx="998" cy="2519"/>
          </a:xfrm>
        </p:grpSpPr>
        <p:sp>
          <p:nvSpPr>
            <p:cNvPr id="246791" name="AutoShape 7"/>
            <p:cNvSpPr>
              <a:spLocks noChangeArrowheads="1"/>
            </p:cNvSpPr>
            <p:nvPr/>
          </p:nvSpPr>
          <p:spPr bwMode="auto">
            <a:xfrm>
              <a:off x="340" y="1207"/>
              <a:ext cx="998" cy="2495"/>
            </a:xfrm>
            <a:prstGeom prst="roundRect">
              <a:avLst>
                <a:gd name="adj" fmla="val 16667"/>
              </a:avLst>
            </a:prstGeom>
            <a:solidFill>
              <a:srgbClr val="DDDDDD"/>
            </a:solidFill>
            <a:ln w="38100">
              <a:solidFill>
                <a:srgbClr val="DDDDDD"/>
              </a:solidFill>
              <a:round/>
              <a:headEnd/>
              <a:tailEnd/>
            </a:ln>
            <a:effectLst/>
          </p:spPr>
          <p:txBody>
            <a:bodyPr wrap="none" anchor="ctr"/>
            <a:lstStyle/>
            <a:p>
              <a:pPr algn="l">
                <a:lnSpc>
                  <a:spcPct val="100000"/>
                </a:lnSpc>
                <a:spcBef>
                  <a:spcPct val="0"/>
                </a:spcBef>
              </a:pPr>
              <a:endParaRPr lang="en-US" sz="2400" b="0">
                <a:solidFill>
                  <a:schemeClr val="bg1"/>
                </a:solidFill>
                <a:latin typeface="+mj-lt"/>
              </a:endParaRPr>
            </a:p>
          </p:txBody>
        </p:sp>
        <p:cxnSp>
          <p:nvCxnSpPr>
            <p:cNvPr id="246792" name="AutoShape 8"/>
            <p:cNvCxnSpPr>
              <a:cxnSpLocks noChangeShapeType="1"/>
              <a:stCxn id="246791" idx="0"/>
              <a:endCxn id="246791" idx="2"/>
            </p:cNvCxnSpPr>
            <p:nvPr/>
          </p:nvCxnSpPr>
          <p:spPr bwMode="auto">
            <a:xfrm>
              <a:off x="839" y="1195"/>
              <a:ext cx="0" cy="2519"/>
            </a:xfrm>
            <a:prstGeom prst="straightConnector1">
              <a:avLst/>
            </a:prstGeom>
            <a:noFill/>
            <a:ln w="38100">
              <a:solidFill>
                <a:srgbClr val="DDDDDD"/>
              </a:solidFill>
              <a:round/>
              <a:headEnd/>
              <a:tailEnd/>
            </a:ln>
            <a:effectLst/>
          </p:spPr>
        </p:cxnSp>
      </p:grpSp>
      <p:grpSp>
        <p:nvGrpSpPr>
          <p:cNvPr id="246793" name="Group 9"/>
          <p:cNvGrpSpPr>
            <a:grpSpLocks/>
          </p:cNvGrpSpPr>
          <p:nvPr/>
        </p:nvGrpSpPr>
        <p:grpSpPr bwMode="auto">
          <a:xfrm>
            <a:off x="6119813" y="5170488"/>
            <a:ext cx="762000" cy="620712"/>
            <a:chOff x="340" y="1195"/>
            <a:chExt cx="998" cy="2519"/>
          </a:xfrm>
        </p:grpSpPr>
        <p:sp>
          <p:nvSpPr>
            <p:cNvPr id="246794" name="AutoShape 10"/>
            <p:cNvSpPr>
              <a:spLocks noChangeArrowheads="1"/>
            </p:cNvSpPr>
            <p:nvPr/>
          </p:nvSpPr>
          <p:spPr bwMode="auto">
            <a:xfrm>
              <a:off x="340" y="1207"/>
              <a:ext cx="998" cy="2495"/>
            </a:xfrm>
            <a:prstGeom prst="roundRect">
              <a:avLst>
                <a:gd name="adj" fmla="val 16667"/>
              </a:avLst>
            </a:prstGeom>
            <a:solidFill>
              <a:srgbClr val="DDDDDD"/>
            </a:solidFill>
            <a:ln w="38100">
              <a:solidFill>
                <a:srgbClr val="DDDDDD"/>
              </a:solidFill>
              <a:round/>
              <a:headEnd/>
              <a:tailEnd/>
            </a:ln>
            <a:effectLst/>
          </p:spPr>
          <p:txBody>
            <a:bodyPr wrap="none" anchor="ctr"/>
            <a:lstStyle/>
            <a:p>
              <a:pPr algn="l">
                <a:lnSpc>
                  <a:spcPct val="100000"/>
                </a:lnSpc>
                <a:spcBef>
                  <a:spcPct val="0"/>
                </a:spcBef>
              </a:pPr>
              <a:endParaRPr lang="en-US" sz="2400" b="0">
                <a:solidFill>
                  <a:schemeClr val="bg1"/>
                </a:solidFill>
                <a:latin typeface="+mj-lt"/>
              </a:endParaRPr>
            </a:p>
          </p:txBody>
        </p:sp>
        <p:cxnSp>
          <p:nvCxnSpPr>
            <p:cNvPr id="246795" name="AutoShape 11"/>
            <p:cNvCxnSpPr>
              <a:cxnSpLocks noChangeShapeType="1"/>
              <a:stCxn id="246794" idx="0"/>
              <a:endCxn id="246794" idx="2"/>
            </p:cNvCxnSpPr>
            <p:nvPr/>
          </p:nvCxnSpPr>
          <p:spPr bwMode="auto">
            <a:xfrm>
              <a:off x="839" y="1195"/>
              <a:ext cx="0" cy="2519"/>
            </a:xfrm>
            <a:prstGeom prst="straightConnector1">
              <a:avLst/>
            </a:prstGeom>
            <a:noFill/>
            <a:ln w="38100">
              <a:solidFill>
                <a:srgbClr val="DDDDDD"/>
              </a:solidFill>
              <a:round/>
              <a:headEnd/>
              <a:tailEnd/>
            </a:ln>
            <a:effectLst/>
          </p:spPr>
        </p:cxnSp>
      </p:grpSp>
      <p:grpSp>
        <p:nvGrpSpPr>
          <p:cNvPr id="246796" name="Group 12"/>
          <p:cNvGrpSpPr>
            <a:grpSpLocks/>
          </p:cNvGrpSpPr>
          <p:nvPr/>
        </p:nvGrpSpPr>
        <p:grpSpPr bwMode="auto">
          <a:xfrm>
            <a:off x="4911725" y="4508500"/>
            <a:ext cx="762000" cy="1282700"/>
            <a:chOff x="340" y="1195"/>
            <a:chExt cx="998" cy="2519"/>
          </a:xfrm>
        </p:grpSpPr>
        <p:sp>
          <p:nvSpPr>
            <p:cNvPr id="246797" name="AutoShape 13"/>
            <p:cNvSpPr>
              <a:spLocks noChangeArrowheads="1"/>
            </p:cNvSpPr>
            <p:nvPr/>
          </p:nvSpPr>
          <p:spPr bwMode="auto">
            <a:xfrm>
              <a:off x="340" y="1207"/>
              <a:ext cx="998" cy="2495"/>
            </a:xfrm>
            <a:prstGeom prst="roundRect">
              <a:avLst>
                <a:gd name="adj" fmla="val 16667"/>
              </a:avLst>
            </a:prstGeom>
            <a:solidFill>
              <a:srgbClr val="DDDDDD"/>
            </a:solidFill>
            <a:ln w="38100">
              <a:solidFill>
                <a:srgbClr val="DDDDDD"/>
              </a:solidFill>
              <a:round/>
              <a:headEnd/>
              <a:tailEnd/>
            </a:ln>
            <a:effectLst/>
          </p:spPr>
          <p:txBody>
            <a:bodyPr wrap="none" anchor="ctr"/>
            <a:lstStyle/>
            <a:p>
              <a:pPr algn="l">
                <a:lnSpc>
                  <a:spcPct val="100000"/>
                </a:lnSpc>
                <a:spcBef>
                  <a:spcPct val="0"/>
                </a:spcBef>
              </a:pPr>
              <a:endParaRPr lang="en-US" sz="2400" b="0">
                <a:solidFill>
                  <a:schemeClr val="bg1"/>
                </a:solidFill>
                <a:latin typeface="+mj-lt"/>
              </a:endParaRPr>
            </a:p>
          </p:txBody>
        </p:sp>
        <p:cxnSp>
          <p:nvCxnSpPr>
            <p:cNvPr id="246798" name="AutoShape 14"/>
            <p:cNvCxnSpPr>
              <a:cxnSpLocks noChangeShapeType="1"/>
              <a:stCxn id="246797" idx="0"/>
              <a:endCxn id="246797" idx="2"/>
            </p:cNvCxnSpPr>
            <p:nvPr/>
          </p:nvCxnSpPr>
          <p:spPr bwMode="auto">
            <a:xfrm>
              <a:off x="839" y="1195"/>
              <a:ext cx="0" cy="2519"/>
            </a:xfrm>
            <a:prstGeom prst="straightConnector1">
              <a:avLst/>
            </a:prstGeom>
            <a:noFill/>
            <a:ln w="38100">
              <a:solidFill>
                <a:srgbClr val="DDDDDD"/>
              </a:solidFill>
              <a:round/>
              <a:headEnd/>
              <a:tailEnd/>
            </a:ln>
            <a:effectLst/>
          </p:spPr>
        </p:cxnSp>
      </p:grpSp>
      <p:sp>
        <p:nvSpPr>
          <p:cNvPr id="246800" name="AutoShape 16"/>
          <p:cNvSpPr>
            <a:spLocks noChangeArrowheads="1"/>
          </p:cNvSpPr>
          <p:nvPr/>
        </p:nvSpPr>
        <p:spPr bwMode="auto">
          <a:xfrm>
            <a:off x="7339013" y="4157663"/>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9</a:t>
            </a:r>
          </a:p>
        </p:txBody>
      </p:sp>
      <p:cxnSp>
        <p:nvCxnSpPr>
          <p:cNvPr id="246801" name="AutoShape 17"/>
          <p:cNvCxnSpPr>
            <a:cxnSpLocks noChangeShapeType="1"/>
            <a:stCxn id="246800" idx="0"/>
            <a:endCxn id="246800" idx="2"/>
          </p:cNvCxnSpPr>
          <p:nvPr/>
        </p:nvCxnSpPr>
        <p:spPr bwMode="auto">
          <a:xfrm>
            <a:off x="7720013" y="4149725"/>
            <a:ext cx="0" cy="1641475"/>
          </a:xfrm>
          <a:prstGeom prst="straightConnector1">
            <a:avLst/>
          </a:prstGeom>
          <a:noFill/>
          <a:ln w="38100">
            <a:solidFill>
              <a:schemeClr val="tx1"/>
            </a:solidFill>
            <a:round/>
            <a:headEnd/>
            <a:tailEnd/>
          </a:ln>
          <a:effectLst/>
        </p:spPr>
      </p:cxnSp>
      <p:sp>
        <p:nvSpPr>
          <p:cNvPr id="246803" name="AutoShape 19"/>
          <p:cNvSpPr>
            <a:spLocks noChangeArrowheads="1"/>
          </p:cNvSpPr>
          <p:nvPr/>
        </p:nvSpPr>
        <p:spPr bwMode="auto">
          <a:xfrm>
            <a:off x="1187450" y="4157663"/>
            <a:ext cx="762000" cy="16383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0</a:t>
            </a:r>
          </a:p>
        </p:txBody>
      </p:sp>
      <p:cxnSp>
        <p:nvCxnSpPr>
          <p:cNvPr id="246804" name="AutoShape 20"/>
          <p:cNvCxnSpPr>
            <a:cxnSpLocks noChangeShapeType="1"/>
            <a:stCxn id="246803" idx="0"/>
            <a:endCxn id="246803" idx="2"/>
          </p:cNvCxnSpPr>
          <p:nvPr/>
        </p:nvCxnSpPr>
        <p:spPr bwMode="auto">
          <a:xfrm>
            <a:off x="1568450" y="4149725"/>
            <a:ext cx="0" cy="1654175"/>
          </a:xfrm>
          <a:prstGeom prst="straightConnector1">
            <a:avLst/>
          </a:prstGeom>
          <a:noFill/>
          <a:ln w="38100">
            <a:solidFill>
              <a:schemeClr val="tx1"/>
            </a:solidFill>
            <a:round/>
            <a:headEnd/>
            <a:tailEnd/>
          </a:ln>
          <a:effectLst/>
        </p:spPr>
      </p:cxnSp>
      <p:sp>
        <p:nvSpPr>
          <p:cNvPr id="246805" name="Line 21"/>
          <p:cNvSpPr>
            <a:spLocks noChangeShapeType="1"/>
          </p:cNvSpPr>
          <p:nvPr/>
        </p:nvSpPr>
        <p:spPr bwMode="auto">
          <a:xfrm>
            <a:off x="1824038" y="4365625"/>
            <a:ext cx="5462587" cy="0"/>
          </a:xfrm>
          <a:prstGeom prst="line">
            <a:avLst/>
          </a:prstGeom>
          <a:noFill/>
          <a:ln w="38100">
            <a:solidFill>
              <a:srgbClr val="0070C0"/>
            </a:solidFill>
            <a:round/>
            <a:headEnd/>
            <a:tailEnd type="triangle" w="lg" len="lg"/>
          </a:ln>
          <a:effectLst/>
        </p:spPr>
        <p:txBody>
          <a:bodyPr/>
          <a:lstStyle/>
          <a:p>
            <a:endParaRPr lang="en-US">
              <a:solidFill>
                <a:schemeClr val="bg1"/>
              </a:solidFill>
              <a:latin typeface="+mj-lt"/>
            </a:endParaRPr>
          </a:p>
        </p:txBody>
      </p:sp>
      <p:sp>
        <p:nvSpPr>
          <p:cNvPr id="246806" name="Line 22"/>
          <p:cNvSpPr>
            <a:spLocks noChangeShapeType="1"/>
          </p:cNvSpPr>
          <p:nvPr/>
        </p:nvSpPr>
        <p:spPr bwMode="auto">
          <a:xfrm>
            <a:off x="1824038" y="4665663"/>
            <a:ext cx="3048000" cy="1587"/>
          </a:xfrm>
          <a:prstGeom prst="line">
            <a:avLst/>
          </a:prstGeom>
          <a:noFill/>
          <a:ln w="38100">
            <a:solidFill>
              <a:srgbClr val="DDDDDD"/>
            </a:solidFill>
            <a:round/>
            <a:headEnd/>
            <a:tailEnd type="triangle" w="lg" len="lg"/>
          </a:ln>
          <a:effectLst/>
        </p:spPr>
        <p:txBody>
          <a:bodyPr/>
          <a:lstStyle/>
          <a:p>
            <a:endParaRPr lang="en-US">
              <a:solidFill>
                <a:schemeClr val="bg1"/>
              </a:solidFill>
              <a:latin typeface="+mj-lt"/>
            </a:endParaRPr>
          </a:p>
        </p:txBody>
      </p:sp>
      <p:sp>
        <p:nvSpPr>
          <p:cNvPr id="246807" name="Line 23"/>
          <p:cNvSpPr>
            <a:spLocks noChangeShapeType="1"/>
          </p:cNvSpPr>
          <p:nvPr/>
        </p:nvSpPr>
        <p:spPr bwMode="auto">
          <a:xfrm>
            <a:off x="1824038" y="4979988"/>
            <a:ext cx="1778000" cy="1587"/>
          </a:xfrm>
          <a:prstGeom prst="line">
            <a:avLst/>
          </a:prstGeom>
          <a:noFill/>
          <a:ln w="38100">
            <a:solidFill>
              <a:srgbClr val="DDDDDD"/>
            </a:solidFill>
            <a:round/>
            <a:headEnd/>
            <a:tailEnd type="triangle" w="lg" len="lg"/>
          </a:ln>
          <a:effectLst/>
        </p:spPr>
        <p:txBody>
          <a:bodyPr/>
          <a:lstStyle/>
          <a:p>
            <a:endParaRPr lang="en-US">
              <a:solidFill>
                <a:schemeClr val="bg1"/>
              </a:solidFill>
              <a:latin typeface="+mj-lt"/>
            </a:endParaRPr>
          </a:p>
        </p:txBody>
      </p:sp>
      <p:sp>
        <p:nvSpPr>
          <p:cNvPr id="246808" name="Line 24"/>
          <p:cNvSpPr>
            <a:spLocks noChangeShapeType="1"/>
          </p:cNvSpPr>
          <p:nvPr/>
        </p:nvSpPr>
        <p:spPr bwMode="auto">
          <a:xfrm>
            <a:off x="1824038" y="5310188"/>
            <a:ext cx="1778000" cy="1587"/>
          </a:xfrm>
          <a:prstGeom prst="line">
            <a:avLst/>
          </a:prstGeom>
          <a:noFill/>
          <a:ln w="38100">
            <a:solidFill>
              <a:srgbClr val="DDDDDD"/>
            </a:solidFill>
            <a:round/>
            <a:headEnd/>
            <a:tailEnd type="triangle" w="lg" len="lg"/>
          </a:ln>
          <a:effectLst/>
        </p:spPr>
        <p:txBody>
          <a:bodyPr/>
          <a:lstStyle/>
          <a:p>
            <a:endParaRPr lang="en-US">
              <a:solidFill>
                <a:schemeClr val="bg1"/>
              </a:solidFill>
              <a:latin typeface="+mj-lt"/>
            </a:endParaRPr>
          </a:p>
        </p:txBody>
      </p:sp>
      <p:sp>
        <p:nvSpPr>
          <p:cNvPr id="246809" name="Line 25"/>
          <p:cNvSpPr>
            <a:spLocks noChangeShapeType="1"/>
          </p:cNvSpPr>
          <p:nvPr/>
        </p:nvSpPr>
        <p:spPr bwMode="auto">
          <a:xfrm>
            <a:off x="1824038" y="5603875"/>
            <a:ext cx="508000" cy="0"/>
          </a:xfrm>
          <a:prstGeom prst="line">
            <a:avLst/>
          </a:prstGeom>
          <a:noFill/>
          <a:ln w="38100">
            <a:solidFill>
              <a:srgbClr val="DDDDDD"/>
            </a:solidFill>
            <a:round/>
            <a:headEnd/>
            <a:tailEnd type="triangle" w="lg" len="lg"/>
          </a:ln>
          <a:effectLst/>
        </p:spPr>
        <p:txBody>
          <a:bodyPr/>
          <a:lstStyle/>
          <a:p>
            <a:endParaRPr lang="en-US">
              <a:solidFill>
                <a:schemeClr val="bg1"/>
              </a:solidFill>
              <a:latin typeface="+mj-lt"/>
            </a:endParaRPr>
          </a:p>
        </p:txBody>
      </p:sp>
      <p:sp>
        <p:nvSpPr>
          <p:cNvPr id="246810" name="Line 26"/>
          <p:cNvSpPr>
            <a:spLocks noChangeShapeType="1"/>
          </p:cNvSpPr>
          <p:nvPr/>
        </p:nvSpPr>
        <p:spPr bwMode="auto">
          <a:xfrm>
            <a:off x="3094038" y="5600700"/>
            <a:ext cx="508000" cy="1588"/>
          </a:xfrm>
          <a:prstGeom prst="line">
            <a:avLst/>
          </a:prstGeom>
          <a:noFill/>
          <a:ln w="38100">
            <a:solidFill>
              <a:srgbClr val="DDDDDD"/>
            </a:solidFill>
            <a:round/>
            <a:headEnd/>
            <a:tailEnd type="triangle" w="lg" len="lg"/>
          </a:ln>
          <a:effectLst/>
        </p:spPr>
        <p:txBody>
          <a:bodyPr/>
          <a:lstStyle/>
          <a:p>
            <a:endParaRPr lang="en-US">
              <a:solidFill>
                <a:schemeClr val="bg1"/>
              </a:solidFill>
              <a:latin typeface="+mj-lt"/>
            </a:endParaRPr>
          </a:p>
        </p:txBody>
      </p:sp>
      <p:sp>
        <p:nvSpPr>
          <p:cNvPr id="246811" name="Line 27"/>
          <p:cNvSpPr>
            <a:spLocks noChangeShapeType="1"/>
          </p:cNvSpPr>
          <p:nvPr/>
        </p:nvSpPr>
        <p:spPr bwMode="auto">
          <a:xfrm>
            <a:off x="4364038" y="5597525"/>
            <a:ext cx="508000" cy="1588"/>
          </a:xfrm>
          <a:prstGeom prst="line">
            <a:avLst/>
          </a:prstGeom>
          <a:noFill/>
          <a:ln w="38100">
            <a:solidFill>
              <a:srgbClr val="DDDDDD"/>
            </a:solidFill>
            <a:round/>
            <a:headEnd/>
            <a:tailEnd type="triangle" w="lg" len="lg"/>
          </a:ln>
          <a:effectLst/>
        </p:spPr>
        <p:txBody>
          <a:bodyPr/>
          <a:lstStyle/>
          <a:p>
            <a:endParaRPr lang="en-US">
              <a:solidFill>
                <a:schemeClr val="bg1"/>
              </a:solidFill>
              <a:latin typeface="+mj-lt"/>
            </a:endParaRPr>
          </a:p>
        </p:txBody>
      </p:sp>
      <p:sp>
        <p:nvSpPr>
          <p:cNvPr id="246812" name="Line 28"/>
          <p:cNvSpPr>
            <a:spLocks noChangeShapeType="1"/>
          </p:cNvSpPr>
          <p:nvPr/>
        </p:nvSpPr>
        <p:spPr bwMode="auto">
          <a:xfrm>
            <a:off x="5572125" y="5602288"/>
            <a:ext cx="508000" cy="1587"/>
          </a:xfrm>
          <a:prstGeom prst="line">
            <a:avLst/>
          </a:prstGeom>
          <a:noFill/>
          <a:ln w="38100">
            <a:solidFill>
              <a:srgbClr val="DDDDDD"/>
            </a:solidFill>
            <a:round/>
            <a:headEnd/>
            <a:tailEnd type="triangle" w="lg" len="lg"/>
          </a:ln>
          <a:effectLst/>
        </p:spPr>
        <p:txBody>
          <a:bodyPr/>
          <a:lstStyle/>
          <a:p>
            <a:endParaRPr lang="en-US">
              <a:solidFill>
                <a:schemeClr val="bg1"/>
              </a:solidFill>
              <a:latin typeface="+mj-lt"/>
            </a:endParaRPr>
          </a:p>
        </p:txBody>
      </p:sp>
      <p:sp>
        <p:nvSpPr>
          <p:cNvPr id="246813" name="Line 29"/>
          <p:cNvSpPr>
            <a:spLocks noChangeShapeType="1"/>
          </p:cNvSpPr>
          <p:nvPr/>
        </p:nvSpPr>
        <p:spPr bwMode="auto">
          <a:xfrm>
            <a:off x="6778625" y="5602288"/>
            <a:ext cx="508000" cy="1587"/>
          </a:xfrm>
          <a:prstGeom prst="line">
            <a:avLst/>
          </a:prstGeom>
          <a:noFill/>
          <a:ln w="38100">
            <a:solidFill>
              <a:srgbClr val="DDDDDD"/>
            </a:solidFill>
            <a:round/>
            <a:headEnd/>
            <a:tailEnd type="triangle" w="lg" len="lg"/>
          </a:ln>
          <a:effectLst/>
        </p:spPr>
        <p:txBody>
          <a:bodyPr/>
          <a:lstStyle/>
          <a:p>
            <a:endParaRPr lang="en-US">
              <a:solidFill>
                <a:schemeClr val="bg1"/>
              </a:solidFill>
              <a:latin typeface="+mj-lt"/>
            </a:endParaRPr>
          </a:p>
        </p:txBody>
      </p:sp>
      <p:sp>
        <p:nvSpPr>
          <p:cNvPr id="246814" name="Line 30"/>
          <p:cNvSpPr>
            <a:spLocks noChangeShapeType="1"/>
          </p:cNvSpPr>
          <p:nvPr/>
        </p:nvSpPr>
        <p:spPr bwMode="auto">
          <a:xfrm>
            <a:off x="5572125" y="4665663"/>
            <a:ext cx="1714500" cy="1587"/>
          </a:xfrm>
          <a:prstGeom prst="line">
            <a:avLst/>
          </a:prstGeom>
          <a:noFill/>
          <a:ln w="38100">
            <a:solidFill>
              <a:srgbClr val="DDDDDD"/>
            </a:solidFill>
            <a:round/>
            <a:headEnd/>
            <a:tailEnd type="triangle" w="lg" len="lg"/>
          </a:ln>
          <a:effectLst/>
        </p:spPr>
        <p:txBody>
          <a:bodyPr/>
          <a:lstStyle/>
          <a:p>
            <a:endParaRPr lang="en-US">
              <a:solidFill>
                <a:schemeClr val="bg1"/>
              </a:solidFill>
              <a:latin typeface="+mj-lt"/>
            </a:endParaRPr>
          </a:p>
        </p:txBody>
      </p:sp>
      <p:sp>
        <p:nvSpPr>
          <p:cNvPr id="246815" name="Line 31"/>
          <p:cNvSpPr>
            <a:spLocks noChangeShapeType="1"/>
          </p:cNvSpPr>
          <p:nvPr/>
        </p:nvSpPr>
        <p:spPr bwMode="auto">
          <a:xfrm>
            <a:off x="5572125" y="4981575"/>
            <a:ext cx="1714500" cy="1588"/>
          </a:xfrm>
          <a:prstGeom prst="line">
            <a:avLst/>
          </a:prstGeom>
          <a:noFill/>
          <a:ln w="38100">
            <a:solidFill>
              <a:srgbClr val="DDDDDD"/>
            </a:solidFill>
            <a:round/>
            <a:headEnd/>
            <a:tailEnd type="triangle" w="lg" len="lg"/>
          </a:ln>
          <a:effectLst/>
        </p:spPr>
        <p:txBody>
          <a:bodyPr/>
          <a:lstStyle/>
          <a:p>
            <a:endParaRPr lang="en-US">
              <a:solidFill>
                <a:schemeClr val="bg1"/>
              </a:solidFill>
              <a:latin typeface="+mj-lt"/>
            </a:endParaRPr>
          </a:p>
        </p:txBody>
      </p:sp>
      <p:sp>
        <p:nvSpPr>
          <p:cNvPr id="246816" name="Line 32"/>
          <p:cNvSpPr>
            <a:spLocks noChangeShapeType="1"/>
          </p:cNvSpPr>
          <p:nvPr/>
        </p:nvSpPr>
        <p:spPr bwMode="auto">
          <a:xfrm>
            <a:off x="5572125" y="5348288"/>
            <a:ext cx="508000" cy="1587"/>
          </a:xfrm>
          <a:prstGeom prst="line">
            <a:avLst/>
          </a:prstGeom>
          <a:noFill/>
          <a:ln w="38100">
            <a:solidFill>
              <a:srgbClr val="DDDDDD"/>
            </a:solidFill>
            <a:round/>
            <a:headEnd/>
            <a:tailEnd type="triangle" w="lg" len="lg"/>
          </a:ln>
          <a:effectLst/>
        </p:spPr>
        <p:txBody>
          <a:bodyPr/>
          <a:lstStyle/>
          <a:p>
            <a:endParaRPr lang="en-US">
              <a:solidFill>
                <a:schemeClr val="bg1"/>
              </a:solidFill>
              <a:latin typeface="+mj-lt"/>
            </a:endParaRPr>
          </a:p>
        </p:txBody>
      </p:sp>
      <p:sp>
        <p:nvSpPr>
          <p:cNvPr id="246817" name="Line 33"/>
          <p:cNvSpPr>
            <a:spLocks noChangeShapeType="1"/>
          </p:cNvSpPr>
          <p:nvPr/>
        </p:nvSpPr>
        <p:spPr bwMode="auto">
          <a:xfrm>
            <a:off x="6778625" y="5348288"/>
            <a:ext cx="508000" cy="1587"/>
          </a:xfrm>
          <a:prstGeom prst="line">
            <a:avLst/>
          </a:prstGeom>
          <a:noFill/>
          <a:ln w="38100">
            <a:solidFill>
              <a:srgbClr val="DDDDDD"/>
            </a:solidFill>
            <a:round/>
            <a:headEnd/>
            <a:tailEnd type="triangle" w="lg" len="lg"/>
          </a:ln>
          <a:effectLst/>
        </p:spPr>
        <p:txBody>
          <a:bodyPr/>
          <a:lstStyle/>
          <a:p>
            <a:endParaRPr lang="en-US">
              <a:solidFill>
                <a:schemeClr val="bg1"/>
              </a:solidFill>
              <a:latin typeface="+mj-lt"/>
            </a:endParaRPr>
          </a:p>
        </p:txBody>
      </p:sp>
      <p:sp>
        <p:nvSpPr>
          <p:cNvPr id="246818" name="Line 34"/>
          <p:cNvSpPr>
            <a:spLocks noChangeShapeType="1"/>
          </p:cNvSpPr>
          <p:nvPr/>
        </p:nvSpPr>
        <p:spPr bwMode="auto">
          <a:xfrm>
            <a:off x="4364038" y="5311775"/>
            <a:ext cx="508000" cy="1588"/>
          </a:xfrm>
          <a:prstGeom prst="line">
            <a:avLst/>
          </a:prstGeom>
          <a:noFill/>
          <a:ln w="38100">
            <a:solidFill>
              <a:srgbClr val="DDDDDD"/>
            </a:solidFill>
            <a:round/>
            <a:headEnd/>
            <a:tailEnd type="triangle" w="lg" len="lg"/>
          </a:ln>
          <a:effectLst/>
        </p:spPr>
        <p:txBody>
          <a:bodyPr/>
          <a:lstStyle/>
          <a:p>
            <a:endParaRPr lang="en-US">
              <a:solidFill>
                <a:schemeClr val="bg1"/>
              </a:solidFill>
              <a:latin typeface="+mj-lt"/>
            </a:endParaRPr>
          </a:p>
        </p:txBody>
      </p:sp>
      <p:sp>
        <p:nvSpPr>
          <p:cNvPr id="246819" name="Line 35"/>
          <p:cNvSpPr>
            <a:spLocks noChangeShapeType="1"/>
          </p:cNvSpPr>
          <p:nvPr/>
        </p:nvSpPr>
        <p:spPr bwMode="auto">
          <a:xfrm>
            <a:off x="4364038" y="4981575"/>
            <a:ext cx="508000" cy="1588"/>
          </a:xfrm>
          <a:prstGeom prst="line">
            <a:avLst/>
          </a:prstGeom>
          <a:noFill/>
          <a:ln w="38100">
            <a:solidFill>
              <a:srgbClr val="DDDDDD"/>
            </a:solidFill>
            <a:round/>
            <a:headEnd/>
            <a:tailEnd type="triangle" w="lg" len="lg"/>
          </a:ln>
          <a:effectLst/>
        </p:spPr>
        <p:txBody>
          <a:bodyPr/>
          <a:lstStyle/>
          <a:p>
            <a:endParaRPr lang="en-US">
              <a:solidFill>
                <a:schemeClr val="bg1"/>
              </a:solidFill>
              <a:latin typeface="+mj-lt"/>
            </a:endParaRPr>
          </a:p>
        </p:txBody>
      </p:sp>
      <p:sp>
        <p:nvSpPr>
          <p:cNvPr id="37" name="Footer Placeholder 36"/>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2" name="TextBox 1">
            <a:extLst>
              <a:ext uri="{FF2B5EF4-FFF2-40B4-BE49-F238E27FC236}">
                <a16:creationId xmlns:a16="http://schemas.microsoft.com/office/drawing/2014/main" id="{DE3056B1-D4CE-FE67-13D7-337A9FFDD9DA}"/>
              </a:ext>
            </a:extLst>
          </p:cNvPr>
          <p:cNvSpPr txBox="1"/>
          <p:nvPr/>
        </p:nvSpPr>
        <p:spPr bwMode="auto">
          <a:xfrm>
            <a:off x="1348794" y="2384499"/>
            <a:ext cx="6160661" cy="437043"/>
          </a:xfrm>
          <a:prstGeom prst="rect">
            <a:avLst/>
          </a:prstGeom>
          <a:solidFill>
            <a:schemeClr val="bg1"/>
          </a:solidFill>
          <a:ln w="38100">
            <a:solidFill>
              <a:srgbClr val="0070C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panose="020B0604020202020204" pitchFamily="34" charset="0"/>
                <a:cs typeface="Arial" panose="020B0604020202020204" pitchFamily="34" charset="0"/>
              </a:rPr>
              <a:t>Each layer is a sub-list of lower levels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lide Number Placeholder 5"/>
          <p:cNvSpPr>
            <a:spLocks noGrp="1"/>
          </p:cNvSpPr>
          <p:nvPr>
            <p:ph type="sldNum" sz="quarter" idx="12"/>
          </p:nvPr>
        </p:nvSpPr>
        <p:spPr/>
        <p:txBody>
          <a:bodyPr/>
          <a:lstStyle/>
          <a:p>
            <a:fld id="{49762253-B80F-45B1-A3A6-7BDA3146D776}" type="slidenum">
              <a:rPr lang="en-US"/>
              <a:pPr/>
              <a:t>12</a:t>
            </a:fld>
            <a:endParaRPr lang="en-US"/>
          </a:p>
        </p:txBody>
      </p:sp>
      <p:sp>
        <p:nvSpPr>
          <p:cNvPr id="46082" name="Rectangle 2"/>
          <p:cNvSpPr>
            <a:spLocks noGrp="1" noChangeArrowheads="1"/>
          </p:cNvSpPr>
          <p:nvPr>
            <p:ph type="title"/>
          </p:nvPr>
        </p:nvSpPr>
        <p:spPr>
          <a:xfrm>
            <a:off x="685800" y="333375"/>
            <a:ext cx="7772400" cy="1143000"/>
          </a:xfrm>
        </p:spPr>
        <p:txBody>
          <a:bodyPr/>
          <a:lstStyle/>
          <a:p>
            <a:r>
              <a:rPr lang="en-US" dirty="0">
                <a:solidFill>
                  <a:srgbClr val="FFFF00"/>
                </a:solidFill>
              </a:rPr>
              <a:t>Skip List Property</a:t>
            </a:r>
          </a:p>
        </p:txBody>
      </p:sp>
      <p:sp>
        <p:nvSpPr>
          <p:cNvPr id="46084" name="AutoShape 4"/>
          <p:cNvSpPr>
            <a:spLocks noChangeArrowheads="1"/>
          </p:cNvSpPr>
          <p:nvPr/>
        </p:nvSpPr>
        <p:spPr bwMode="auto">
          <a:xfrm>
            <a:off x="2395538" y="5426075"/>
            <a:ext cx="762000" cy="363538"/>
          </a:xfrm>
          <a:prstGeom prst="roundRect">
            <a:avLst>
              <a:gd name="adj" fmla="val 16667"/>
            </a:avLst>
          </a:prstGeom>
          <a:solidFill>
            <a:srgbClr val="DDDDDD"/>
          </a:solidFill>
          <a:ln w="38100">
            <a:solidFill>
              <a:srgbClr val="DDDDDD"/>
            </a:solidFill>
            <a:round/>
            <a:headEnd/>
            <a:tailEnd/>
          </a:ln>
          <a:effectLst/>
        </p:spPr>
        <p:txBody>
          <a:bodyPr wrap="none" anchor="ctr"/>
          <a:lstStyle/>
          <a:p>
            <a:pPr algn="l">
              <a:lnSpc>
                <a:spcPct val="100000"/>
              </a:lnSpc>
              <a:spcBef>
                <a:spcPct val="0"/>
              </a:spcBef>
            </a:pPr>
            <a:endParaRPr lang="en-US" sz="2400" b="0" dirty="0">
              <a:solidFill>
                <a:schemeClr val="bg1"/>
              </a:solidFill>
              <a:latin typeface="Arial" pitchFamily="34" charset="0"/>
            </a:endParaRPr>
          </a:p>
        </p:txBody>
      </p:sp>
      <p:cxnSp>
        <p:nvCxnSpPr>
          <p:cNvPr id="46085" name="AutoShape 5"/>
          <p:cNvCxnSpPr>
            <a:cxnSpLocks noChangeShapeType="1"/>
            <a:stCxn id="46084" idx="0"/>
            <a:endCxn id="46084" idx="2"/>
          </p:cNvCxnSpPr>
          <p:nvPr/>
        </p:nvCxnSpPr>
        <p:spPr bwMode="auto">
          <a:xfrm>
            <a:off x="2776538" y="5424488"/>
            <a:ext cx="0" cy="366712"/>
          </a:xfrm>
          <a:prstGeom prst="straightConnector1">
            <a:avLst/>
          </a:prstGeom>
          <a:noFill/>
          <a:ln w="38100">
            <a:solidFill>
              <a:srgbClr val="DDDDDD"/>
            </a:solidFill>
            <a:round/>
            <a:headEnd/>
            <a:tailEnd/>
          </a:ln>
          <a:effectLst/>
        </p:spPr>
      </p:cxnSp>
      <p:sp>
        <p:nvSpPr>
          <p:cNvPr id="46087" name="AutoShape 7"/>
          <p:cNvSpPr>
            <a:spLocks noChangeArrowheads="1"/>
          </p:cNvSpPr>
          <p:nvPr/>
        </p:nvSpPr>
        <p:spPr bwMode="auto">
          <a:xfrm>
            <a:off x="3667125" y="4797425"/>
            <a:ext cx="762000" cy="989013"/>
          </a:xfrm>
          <a:prstGeom prst="roundRect">
            <a:avLst>
              <a:gd name="adj" fmla="val 16667"/>
            </a:avLst>
          </a:prstGeom>
          <a:solidFill>
            <a:srgbClr val="DDDDDD"/>
          </a:solidFill>
          <a:ln w="38100">
            <a:solidFill>
              <a:srgbClr val="DDDDDD"/>
            </a:solidFill>
            <a:round/>
            <a:headEnd/>
            <a:tailEnd/>
          </a:ln>
          <a:effectLst/>
        </p:spPr>
        <p:txBody>
          <a:bodyPr wrap="none" anchor="ctr"/>
          <a:lstStyle/>
          <a:p>
            <a:pPr algn="l">
              <a:lnSpc>
                <a:spcPct val="100000"/>
              </a:lnSpc>
              <a:spcBef>
                <a:spcPct val="0"/>
              </a:spcBef>
            </a:pPr>
            <a:endParaRPr lang="en-US" sz="2400" b="0" dirty="0">
              <a:solidFill>
                <a:schemeClr val="bg1"/>
              </a:solidFill>
              <a:latin typeface="Arial" pitchFamily="34" charset="0"/>
            </a:endParaRPr>
          </a:p>
        </p:txBody>
      </p:sp>
      <p:cxnSp>
        <p:nvCxnSpPr>
          <p:cNvPr id="46088" name="AutoShape 8"/>
          <p:cNvCxnSpPr>
            <a:cxnSpLocks noChangeShapeType="1"/>
            <a:stCxn id="46087" idx="0"/>
            <a:endCxn id="46087" idx="2"/>
          </p:cNvCxnSpPr>
          <p:nvPr/>
        </p:nvCxnSpPr>
        <p:spPr bwMode="auto">
          <a:xfrm>
            <a:off x="4048125" y="4792663"/>
            <a:ext cx="0" cy="998537"/>
          </a:xfrm>
          <a:prstGeom prst="straightConnector1">
            <a:avLst/>
          </a:prstGeom>
          <a:noFill/>
          <a:ln w="38100">
            <a:solidFill>
              <a:srgbClr val="DDDDDD"/>
            </a:solidFill>
            <a:round/>
            <a:headEnd/>
            <a:tailEnd/>
          </a:ln>
          <a:effectLst/>
        </p:spPr>
      </p:cxnSp>
      <p:sp>
        <p:nvSpPr>
          <p:cNvPr id="46090" name="AutoShape 10"/>
          <p:cNvSpPr>
            <a:spLocks noChangeArrowheads="1"/>
          </p:cNvSpPr>
          <p:nvPr/>
        </p:nvSpPr>
        <p:spPr bwMode="auto">
          <a:xfrm>
            <a:off x="6119813" y="5173663"/>
            <a:ext cx="762000" cy="614362"/>
          </a:xfrm>
          <a:prstGeom prst="roundRect">
            <a:avLst>
              <a:gd name="adj" fmla="val 16667"/>
            </a:avLst>
          </a:prstGeom>
          <a:solidFill>
            <a:srgbClr val="DDDDDD"/>
          </a:solidFill>
          <a:ln w="38100">
            <a:solidFill>
              <a:srgbClr val="DDDDDD"/>
            </a:solidFill>
            <a:round/>
            <a:headEnd/>
            <a:tailEnd/>
          </a:ln>
          <a:effectLst/>
        </p:spPr>
        <p:txBody>
          <a:bodyPr wrap="none" anchor="ctr"/>
          <a:lstStyle/>
          <a:p>
            <a:pPr algn="l">
              <a:lnSpc>
                <a:spcPct val="100000"/>
              </a:lnSpc>
              <a:spcBef>
                <a:spcPct val="0"/>
              </a:spcBef>
            </a:pPr>
            <a:endParaRPr lang="en-US" sz="2400" b="0" dirty="0">
              <a:solidFill>
                <a:schemeClr val="bg1"/>
              </a:solidFill>
              <a:latin typeface="Arial" pitchFamily="34" charset="0"/>
            </a:endParaRPr>
          </a:p>
        </p:txBody>
      </p:sp>
      <p:cxnSp>
        <p:nvCxnSpPr>
          <p:cNvPr id="46091" name="AutoShape 11"/>
          <p:cNvCxnSpPr>
            <a:cxnSpLocks noChangeShapeType="1"/>
            <a:stCxn id="46090" idx="0"/>
            <a:endCxn id="46090" idx="2"/>
          </p:cNvCxnSpPr>
          <p:nvPr/>
        </p:nvCxnSpPr>
        <p:spPr bwMode="auto">
          <a:xfrm>
            <a:off x="6500813" y="5170488"/>
            <a:ext cx="0" cy="620712"/>
          </a:xfrm>
          <a:prstGeom prst="straightConnector1">
            <a:avLst/>
          </a:prstGeom>
          <a:noFill/>
          <a:ln w="38100">
            <a:solidFill>
              <a:srgbClr val="DDDDDD"/>
            </a:solidFill>
            <a:round/>
            <a:headEnd/>
            <a:tailEnd/>
          </a:ln>
          <a:effectLst/>
        </p:spPr>
      </p:cxnSp>
      <p:sp>
        <p:nvSpPr>
          <p:cNvPr id="46093" name="AutoShape 13"/>
          <p:cNvSpPr>
            <a:spLocks noChangeArrowheads="1"/>
          </p:cNvSpPr>
          <p:nvPr/>
        </p:nvSpPr>
        <p:spPr bwMode="auto">
          <a:xfrm>
            <a:off x="4911725" y="4514850"/>
            <a:ext cx="762000" cy="12700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7</a:t>
            </a:r>
          </a:p>
        </p:txBody>
      </p:sp>
      <p:cxnSp>
        <p:nvCxnSpPr>
          <p:cNvPr id="46094" name="AutoShape 14"/>
          <p:cNvCxnSpPr>
            <a:cxnSpLocks noChangeShapeType="1"/>
            <a:stCxn id="46093" idx="0"/>
            <a:endCxn id="46093" idx="2"/>
          </p:cNvCxnSpPr>
          <p:nvPr/>
        </p:nvCxnSpPr>
        <p:spPr bwMode="auto">
          <a:xfrm>
            <a:off x="5292725" y="4508500"/>
            <a:ext cx="0" cy="1282700"/>
          </a:xfrm>
          <a:prstGeom prst="straightConnector1">
            <a:avLst/>
          </a:prstGeom>
          <a:noFill/>
          <a:ln w="38100">
            <a:solidFill>
              <a:schemeClr val="tx1"/>
            </a:solidFill>
            <a:round/>
            <a:headEnd/>
            <a:tailEnd/>
          </a:ln>
          <a:effectLst/>
        </p:spPr>
      </p:cxnSp>
      <p:sp>
        <p:nvSpPr>
          <p:cNvPr id="46096" name="AutoShape 16"/>
          <p:cNvSpPr>
            <a:spLocks noChangeArrowheads="1"/>
          </p:cNvSpPr>
          <p:nvPr/>
        </p:nvSpPr>
        <p:spPr bwMode="auto">
          <a:xfrm>
            <a:off x="7339013" y="4157663"/>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9</a:t>
            </a:r>
          </a:p>
        </p:txBody>
      </p:sp>
      <p:cxnSp>
        <p:nvCxnSpPr>
          <p:cNvPr id="46097" name="AutoShape 17"/>
          <p:cNvCxnSpPr>
            <a:cxnSpLocks noChangeShapeType="1"/>
            <a:stCxn id="46096" idx="0"/>
            <a:endCxn id="46096" idx="2"/>
          </p:cNvCxnSpPr>
          <p:nvPr/>
        </p:nvCxnSpPr>
        <p:spPr bwMode="auto">
          <a:xfrm>
            <a:off x="7720013" y="4149725"/>
            <a:ext cx="0" cy="1641475"/>
          </a:xfrm>
          <a:prstGeom prst="straightConnector1">
            <a:avLst/>
          </a:prstGeom>
          <a:noFill/>
          <a:ln w="38100">
            <a:solidFill>
              <a:schemeClr val="tx1"/>
            </a:solidFill>
            <a:round/>
            <a:headEnd/>
            <a:tailEnd/>
          </a:ln>
          <a:effectLst/>
        </p:spPr>
      </p:cxnSp>
      <p:sp>
        <p:nvSpPr>
          <p:cNvPr id="46099" name="AutoShape 19"/>
          <p:cNvSpPr>
            <a:spLocks noChangeArrowheads="1"/>
          </p:cNvSpPr>
          <p:nvPr/>
        </p:nvSpPr>
        <p:spPr bwMode="auto">
          <a:xfrm>
            <a:off x="1187450" y="4157663"/>
            <a:ext cx="762000" cy="16383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0</a:t>
            </a:r>
          </a:p>
        </p:txBody>
      </p:sp>
      <p:cxnSp>
        <p:nvCxnSpPr>
          <p:cNvPr id="46100" name="AutoShape 20"/>
          <p:cNvCxnSpPr>
            <a:cxnSpLocks noChangeShapeType="1"/>
            <a:stCxn id="46099" idx="0"/>
            <a:endCxn id="46099" idx="2"/>
          </p:cNvCxnSpPr>
          <p:nvPr/>
        </p:nvCxnSpPr>
        <p:spPr bwMode="auto">
          <a:xfrm>
            <a:off x="1568450" y="4149725"/>
            <a:ext cx="0" cy="1654175"/>
          </a:xfrm>
          <a:prstGeom prst="straightConnector1">
            <a:avLst/>
          </a:prstGeom>
          <a:noFill/>
          <a:ln w="38100">
            <a:solidFill>
              <a:schemeClr val="tx1"/>
            </a:solidFill>
            <a:round/>
            <a:headEnd/>
            <a:tailEnd/>
          </a:ln>
          <a:effectLst/>
        </p:spPr>
      </p:cxnSp>
      <p:sp>
        <p:nvSpPr>
          <p:cNvPr id="46101" name="Line 21"/>
          <p:cNvSpPr>
            <a:spLocks noChangeShapeType="1"/>
          </p:cNvSpPr>
          <p:nvPr/>
        </p:nvSpPr>
        <p:spPr bwMode="auto">
          <a:xfrm>
            <a:off x="1824038" y="4365625"/>
            <a:ext cx="5462587" cy="0"/>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46103" name="Line 23"/>
          <p:cNvSpPr>
            <a:spLocks noChangeShapeType="1"/>
          </p:cNvSpPr>
          <p:nvPr/>
        </p:nvSpPr>
        <p:spPr bwMode="auto">
          <a:xfrm>
            <a:off x="1824038" y="4665663"/>
            <a:ext cx="3048000" cy="1587"/>
          </a:xfrm>
          <a:prstGeom prst="line">
            <a:avLst/>
          </a:prstGeom>
          <a:noFill/>
          <a:ln w="38100">
            <a:solidFill>
              <a:srgbClr val="0070C0"/>
            </a:solidFill>
            <a:round/>
            <a:headEnd/>
            <a:tailEnd type="triangle" w="lg" len="lg"/>
          </a:ln>
          <a:effectLst/>
        </p:spPr>
        <p:txBody>
          <a:bodyPr/>
          <a:lstStyle/>
          <a:p>
            <a:endParaRPr lang="en-US" dirty="0">
              <a:solidFill>
                <a:schemeClr val="bg1"/>
              </a:solidFill>
              <a:latin typeface="Arial" pitchFamily="34" charset="0"/>
            </a:endParaRPr>
          </a:p>
        </p:txBody>
      </p:sp>
      <p:sp>
        <p:nvSpPr>
          <p:cNvPr id="46104" name="Line 24"/>
          <p:cNvSpPr>
            <a:spLocks noChangeShapeType="1"/>
          </p:cNvSpPr>
          <p:nvPr/>
        </p:nvSpPr>
        <p:spPr bwMode="auto">
          <a:xfrm>
            <a:off x="1824038" y="4979988"/>
            <a:ext cx="177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46105" name="Line 25"/>
          <p:cNvSpPr>
            <a:spLocks noChangeShapeType="1"/>
          </p:cNvSpPr>
          <p:nvPr/>
        </p:nvSpPr>
        <p:spPr bwMode="auto">
          <a:xfrm>
            <a:off x="1824038" y="5310188"/>
            <a:ext cx="177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46106" name="Line 26"/>
          <p:cNvSpPr>
            <a:spLocks noChangeShapeType="1"/>
          </p:cNvSpPr>
          <p:nvPr/>
        </p:nvSpPr>
        <p:spPr bwMode="auto">
          <a:xfrm>
            <a:off x="1824038" y="5603875"/>
            <a:ext cx="508000" cy="0"/>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46107" name="Line 27"/>
          <p:cNvSpPr>
            <a:spLocks noChangeShapeType="1"/>
          </p:cNvSpPr>
          <p:nvPr/>
        </p:nvSpPr>
        <p:spPr bwMode="auto">
          <a:xfrm>
            <a:off x="3094038" y="5600700"/>
            <a:ext cx="508000" cy="1588"/>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46108" name="Line 28"/>
          <p:cNvSpPr>
            <a:spLocks noChangeShapeType="1"/>
          </p:cNvSpPr>
          <p:nvPr/>
        </p:nvSpPr>
        <p:spPr bwMode="auto">
          <a:xfrm>
            <a:off x="4364038" y="5597525"/>
            <a:ext cx="508000" cy="1588"/>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46109" name="Line 29"/>
          <p:cNvSpPr>
            <a:spLocks noChangeShapeType="1"/>
          </p:cNvSpPr>
          <p:nvPr/>
        </p:nvSpPr>
        <p:spPr bwMode="auto">
          <a:xfrm>
            <a:off x="5572125" y="5602288"/>
            <a:ext cx="50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46110" name="Line 30"/>
          <p:cNvSpPr>
            <a:spLocks noChangeShapeType="1"/>
          </p:cNvSpPr>
          <p:nvPr/>
        </p:nvSpPr>
        <p:spPr bwMode="auto">
          <a:xfrm>
            <a:off x="6778625" y="5602288"/>
            <a:ext cx="50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46112" name="Line 32"/>
          <p:cNvSpPr>
            <a:spLocks noChangeShapeType="1"/>
          </p:cNvSpPr>
          <p:nvPr/>
        </p:nvSpPr>
        <p:spPr bwMode="auto">
          <a:xfrm>
            <a:off x="5572125" y="4665663"/>
            <a:ext cx="1714500" cy="1587"/>
          </a:xfrm>
          <a:prstGeom prst="line">
            <a:avLst/>
          </a:prstGeom>
          <a:noFill/>
          <a:ln w="38100">
            <a:solidFill>
              <a:srgbClr val="0070C0"/>
            </a:solidFill>
            <a:round/>
            <a:headEnd/>
            <a:tailEnd type="triangle" w="lg" len="lg"/>
          </a:ln>
          <a:effectLst/>
        </p:spPr>
        <p:txBody>
          <a:bodyPr/>
          <a:lstStyle/>
          <a:p>
            <a:endParaRPr lang="en-US" dirty="0">
              <a:solidFill>
                <a:schemeClr val="bg1"/>
              </a:solidFill>
              <a:latin typeface="Arial" pitchFamily="34" charset="0"/>
            </a:endParaRPr>
          </a:p>
        </p:txBody>
      </p:sp>
      <p:sp>
        <p:nvSpPr>
          <p:cNvPr id="46113" name="Line 33"/>
          <p:cNvSpPr>
            <a:spLocks noChangeShapeType="1"/>
          </p:cNvSpPr>
          <p:nvPr/>
        </p:nvSpPr>
        <p:spPr bwMode="auto">
          <a:xfrm>
            <a:off x="5572125" y="4981575"/>
            <a:ext cx="1714500" cy="1588"/>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46114" name="Line 34"/>
          <p:cNvSpPr>
            <a:spLocks noChangeShapeType="1"/>
          </p:cNvSpPr>
          <p:nvPr/>
        </p:nvSpPr>
        <p:spPr bwMode="auto">
          <a:xfrm>
            <a:off x="5572125" y="5348288"/>
            <a:ext cx="50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46115" name="Line 35"/>
          <p:cNvSpPr>
            <a:spLocks noChangeShapeType="1"/>
          </p:cNvSpPr>
          <p:nvPr/>
        </p:nvSpPr>
        <p:spPr bwMode="auto">
          <a:xfrm>
            <a:off x="6778625" y="5348288"/>
            <a:ext cx="50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46116" name="Line 36"/>
          <p:cNvSpPr>
            <a:spLocks noChangeShapeType="1"/>
          </p:cNvSpPr>
          <p:nvPr/>
        </p:nvSpPr>
        <p:spPr bwMode="auto">
          <a:xfrm>
            <a:off x="4364038" y="5311775"/>
            <a:ext cx="508000" cy="1588"/>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46117" name="Line 37"/>
          <p:cNvSpPr>
            <a:spLocks noChangeShapeType="1"/>
          </p:cNvSpPr>
          <p:nvPr/>
        </p:nvSpPr>
        <p:spPr bwMode="auto">
          <a:xfrm>
            <a:off x="4364038" y="4981575"/>
            <a:ext cx="508000" cy="1588"/>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33" name="Footer Placeholder 32"/>
          <p:cNvSpPr>
            <a:spLocks noGrp="1"/>
          </p:cNvSpPr>
          <p:nvPr>
            <p:ph type="ftr" sz="quarter" idx="11"/>
          </p:nvPr>
        </p:nvSpPr>
        <p:spPr/>
        <p:txBody>
          <a:bodyPr/>
          <a:lstStyle/>
          <a:p>
            <a:r>
              <a:rPr lang="en-US"/>
              <a:t>Art of Multiprocessor Programming</a:t>
            </a:r>
            <a:endParaRPr lang="en-US" dirty="0"/>
          </a:p>
        </p:txBody>
      </p:sp>
      <p:sp>
        <p:nvSpPr>
          <p:cNvPr id="4" name="TextBox 3">
            <a:extLst>
              <a:ext uri="{FF2B5EF4-FFF2-40B4-BE49-F238E27FC236}">
                <a16:creationId xmlns:a16="http://schemas.microsoft.com/office/drawing/2014/main" id="{7D103B51-67BE-98A5-D1E9-E105E5BEC259}"/>
              </a:ext>
            </a:extLst>
          </p:cNvPr>
          <p:cNvSpPr txBox="1"/>
          <p:nvPr/>
        </p:nvSpPr>
        <p:spPr bwMode="auto">
          <a:xfrm>
            <a:off x="1348794" y="2384499"/>
            <a:ext cx="6160661" cy="437043"/>
          </a:xfrm>
          <a:prstGeom prst="rect">
            <a:avLst/>
          </a:prstGeom>
          <a:solidFill>
            <a:schemeClr val="bg1"/>
          </a:solidFill>
          <a:ln w="38100">
            <a:solidFill>
              <a:srgbClr val="0070C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panose="020B0604020202020204" pitchFamily="34" charset="0"/>
                <a:cs typeface="Arial" panose="020B0604020202020204" pitchFamily="34" charset="0"/>
              </a:rPr>
              <a:t>Each layer is a sub-list of lower levels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lide Number Placeholder 5"/>
          <p:cNvSpPr>
            <a:spLocks noGrp="1"/>
          </p:cNvSpPr>
          <p:nvPr>
            <p:ph type="sldNum" sz="quarter" idx="12"/>
          </p:nvPr>
        </p:nvSpPr>
        <p:spPr/>
        <p:txBody>
          <a:bodyPr/>
          <a:lstStyle/>
          <a:p>
            <a:fld id="{4F11C870-AFC2-4A5A-BEC5-61BD53D54B13}" type="slidenum">
              <a:rPr lang="en-US"/>
              <a:pPr/>
              <a:t>13</a:t>
            </a:fld>
            <a:endParaRPr lang="en-US"/>
          </a:p>
        </p:txBody>
      </p:sp>
      <p:sp>
        <p:nvSpPr>
          <p:cNvPr id="252930" name="Rectangle 2"/>
          <p:cNvSpPr>
            <a:spLocks noGrp="1" noChangeArrowheads="1"/>
          </p:cNvSpPr>
          <p:nvPr>
            <p:ph type="title"/>
          </p:nvPr>
        </p:nvSpPr>
        <p:spPr>
          <a:xfrm>
            <a:off x="685800" y="333375"/>
            <a:ext cx="7772400" cy="1143000"/>
          </a:xfrm>
        </p:spPr>
        <p:txBody>
          <a:bodyPr/>
          <a:lstStyle/>
          <a:p>
            <a:r>
              <a:rPr lang="en-US" dirty="0">
                <a:solidFill>
                  <a:srgbClr val="FFFF00"/>
                </a:solidFill>
                <a:latin typeface="Arial" pitchFamily="34" charset="0"/>
              </a:rPr>
              <a:t>Skip List Property</a:t>
            </a:r>
          </a:p>
        </p:txBody>
      </p:sp>
      <p:sp>
        <p:nvSpPr>
          <p:cNvPr id="252931" name="AutoShape 3"/>
          <p:cNvSpPr>
            <a:spLocks noChangeArrowheads="1"/>
          </p:cNvSpPr>
          <p:nvPr/>
        </p:nvSpPr>
        <p:spPr bwMode="auto">
          <a:xfrm>
            <a:off x="2395538" y="5426075"/>
            <a:ext cx="762000" cy="363538"/>
          </a:xfrm>
          <a:prstGeom prst="roundRect">
            <a:avLst>
              <a:gd name="adj" fmla="val 16667"/>
            </a:avLst>
          </a:prstGeom>
          <a:solidFill>
            <a:srgbClr val="DDDDDD"/>
          </a:solidFill>
          <a:ln w="38100">
            <a:solidFill>
              <a:srgbClr val="DDDDDD"/>
            </a:solidFill>
            <a:round/>
            <a:headEnd/>
            <a:tailEnd/>
          </a:ln>
          <a:effectLst/>
        </p:spPr>
        <p:txBody>
          <a:bodyPr wrap="none" anchor="ctr"/>
          <a:lstStyle/>
          <a:p>
            <a:pPr algn="l">
              <a:lnSpc>
                <a:spcPct val="100000"/>
              </a:lnSpc>
              <a:spcBef>
                <a:spcPct val="0"/>
              </a:spcBef>
            </a:pPr>
            <a:endParaRPr lang="en-US" sz="2400" b="0" dirty="0">
              <a:solidFill>
                <a:schemeClr val="bg1"/>
              </a:solidFill>
              <a:latin typeface="Arial" pitchFamily="34" charset="0"/>
            </a:endParaRPr>
          </a:p>
        </p:txBody>
      </p:sp>
      <p:cxnSp>
        <p:nvCxnSpPr>
          <p:cNvPr id="252932" name="AutoShape 4"/>
          <p:cNvCxnSpPr>
            <a:cxnSpLocks noChangeShapeType="1"/>
            <a:stCxn id="252931" idx="0"/>
            <a:endCxn id="252931" idx="2"/>
          </p:cNvCxnSpPr>
          <p:nvPr/>
        </p:nvCxnSpPr>
        <p:spPr bwMode="auto">
          <a:xfrm>
            <a:off x="2776538" y="5424488"/>
            <a:ext cx="0" cy="366712"/>
          </a:xfrm>
          <a:prstGeom prst="straightConnector1">
            <a:avLst/>
          </a:prstGeom>
          <a:noFill/>
          <a:ln w="38100">
            <a:solidFill>
              <a:srgbClr val="DDDDDD"/>
            </a:solidFill>
            <a:round/>
            <a:headEnd/>
            <a:tailEnd/>
          </a:ln>
          <a:effectLst/>
        </p:spPr>
      </p:cxnSp>
      <p:sp>
        <p:nvSpPr>
          <p:cNvPr id="252933" name="AutoShape 5"/>
          <p:cNvSpPr>
            <a:spLocks noChangeArrowheads="1"/>
          </p:cNvSpPr>
          <p:nvPr/>
        </p:nvSpPr>
        <p:spPr bwMode="auto">
          <a:xfrm>
            <a:off x="3667125" y="4797425"/>
            <a:ext cx="762000" cy="98901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5</a:t>
            </a:r>
          </a:p>
        </p:txBody>
      </p:sp>
      <p:cxnSp>
        <p:nvCxnSpPr>
          <p:cNvPr id="252934" name="AutoShape 6"/>
          <p:cNvCxnSpPr>
            <a:cxnSpLocks noChangeShapeType="1"/>
            <a:stCxn id="252933" idx="0"/>
            <a:endCxn id="252933" idx="2"/>
          </p:cNvCxnSpPr>
          <p:nvPr/>
        </p:nvCxnSpPr>
        <p:spPr bwMode="auto">
          <a:xfrm>
            <a:off x="4048125" y="4792663"/>
            <a:ext cx="0" cy="998537"/>
          </a:xfrm>
          <a:prstGeom prst="straightConnector1">
            <a:avLst/>
          </a:prstGeom>
          <a:noFill/>
          <a:ln w="38100">
            <a:solidFill>
              <a:schemeClr val="tx1"/>
            </a:solidFill>
            <a:round/>
            <a:headEnd/>
            <a:tailEnd/>
          </a:ln>
          <a:effectLst/>
        </p:spPr>
      </p:cxnSp>
      <p:sp>
        <p:nvSpPr>
          <p:cNvPr id="252935" name="AutoShape 7"/>
          <p:cNvSpPr>
            <a:spLocks noChangeArrowheads="1"/>
          </p:cNvSpPr>
          <p:nvPr/>
        </p:nvSpPr>
        <p:spPr bwMode="auto">
          <a:xfrm>
            <a:off x="6119813" y="5173663"/>
            <a:ext cx="762000" cy="614362"/>
          </a:xfrm>
          <a:prstGeom prst="roundRect">
            <a:avLst>
              <a:gd name="adj" fmla="val 16667"/>
            </a:avLst>
          </a:prstGeom>
          <a:solidFill>
            <a:srgbClr val="DDDDDD"/>
          </a:solidFill>
          <a:ln w="38100">
            <a:solidFill>
              <a:srgbClr val="DDDDDD"/>
            </a:solidFill>
            <a:round/>
            <a:headEnd/>
            <a:tailEnd/>
          </a:ln>
          <a:effectLst/>
        </p:spPr>
        <p:txBody>
          <a:bodyPr wrap="none" anchor="ctr"/>
          <a:lstStyle/>
          <a:p>
            <a:pPr algn="l">
              <a:lnSpc>
                <a:spcPct val="100000"/>
              </a:lnSpc>
              <a:spcBef>
                <a:spcPct val="0"/>
              </a:spcBef>
            </a:pPr>
            <a:endParaRPr lang="en-US" sz="2400" b="0" dirty="0">
              <a:solidFill>
                <a:schemeClr val="bg1"/>
              </a:solidFill>
              <a:latin typeface="Arial" pitchFamily="34" charset="0"/>
            </a:endParaRPr>
          </a:p>
        </p:txBody>
      </p:sp>
      <p:cxnSp>
        <p:nvCxnSpPr>
          <p:cNvPr id="252936" name="AutoShape 8"/>
          <p:cNvCxnSpPr>
            <a:cxnSpLocks noChangeShapeType="1"/>
            <a:stCxn id="252935" idx="0"/>
            <a:endCxn id="252935" idx="2"/>
          </p:cNvCxnSpPr>
          <p:nvPr/>
        </p:nvCxnSpPr>
        <p:spPr bwMode="auto">
          <a:xfrm>
            <a:off x="6500813" y="5170488"/>
            <a:ext cx="0" cy="620712"/>
          </a:xfrm>
          <a:prstGeom prst="straightConnector1">
            <a:avLst/>
          </a:prstGeom>
          <a:noFill/>
          <a:ln w="38100">
            <a:solidFill>
              <a:srgbClr val="DDDDDD"/>
            </a:solidFill>
            <a:round/>
            <a:headEnd/>
            <a:tailEnd/>
          </a:ln>
          <a:effectLst/>
        </p:spPr>
      </p:cxnSp>
      <p:sp>
        <p:nvSpPr>
          <p:cNvPr id="252937" name="AutoShape 9"/>
          <p:cNvSpPr>
            <a:spLocks noChangeArrowheads="1"/>
          </p:cNvSpPr>
          <p:nvPr/>
        </p:nvSpPr>
        <p:spPr bwMode="auto">
          <a:xfrm>
            <a:off x="4911725" y="4514850"/>
            <a:ext cx="762000" cy="12700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7</a:t>
            </a:r>
          </a:p>
        </p:txBody>
      </p:sp>
      <p:cxnSp>
        <p:nvCxnSpPr>
          <p:cNvPr id="252938" name="AutoShape 10"/>
          <p:cNvCxnSpPr>
            <a:cxnSpLocks noChangeShapeType="1"/>
            <a:stCxn id="252937" idx="0"/>
            <a:endCxn id="252937" idx="2"/>
          </p:cNvCxnSpPr>
          <p:nvPr/>
        </p:nvCxnSpPr>
        <p:spPr bwMode="auto">
          <a:xfrm>
            <a:off x="5292725" y="4508500"/>
            <a:ext cx="0" cy="1282700"/>
          </a:xfrm>
          <a:prstGeom prst="straightConnector1">
            <a:avLst/>
          </a:prstGeom>
          <a:noFill/>
          <a:ln w="38100">
            <a:solidFill>
              <a:schemeClr val="tx1"/>
            </a:solidFill>
            <a:round/>
            <a:headEnd/>
            <a:tailEnd/>
          </a:ln>
          <a:effectLst/>
        </p:spPr>
      </p:cxnSp>
      <p:sp>
        <p:nvSpPr>
          <p:cNvPr id="252939" name="AutoShape 11"/>
          <p:cNvSpPr>
            <a:spLocks noChangeArrowheads="1"/>
          </p:cNvSpPr>
          <p:nvPr/>
        </p:nvSpPr>
        <p:spPr bwMode="auto">
          <a:xfrm>
            <a:off x="7339013" y="4157663"/>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9</a:t>
            </a:r>
          </a:p>
        </p:txBody>
      </p:sp>
      <p:cxnSp>
        <p:nvCxnSpPr>
          <p:cNvPr id="252940" name="AutoShape 12"/>
          <p:cNvCxnSpPr>
            <a:cxnSpLocks noChangeShapeType="1"/>
            <a:stCxn id="252939" idx="0"/>
            <a:endCxn id="252939" idx="2"/>
          </p:cNvCxnSpPr>
          <p:nvPr/>
        </p:nvCxnSpPr>
        <p:spPr bwMode="auto">
          <a:xfrm>
            <a:off x="7720013" y="4149725"/>
            <a:ext cx="0" cy="1641475"/>
          </a:xfrm>
          <a:prstGeom prst="straightConnector1">
            <a:avLst/>
          </a:prstGeom>
          <a:noFill/>
          <a:ln w="38100">
            <a:solidFill>
              <a:schemeClr val="tx1"/>
            </a:solidFill>
            <a:round/>
            <a:headEnd/>
            <a:tailEnd/>
          </a:ln>
          <a:effectLst/>
        </p:spPr>
      </p:cxnSp>
      <p:sp>
        <p:nvSpPr>
          <p:cNvPr id="252941" name="AutoShape 13"/>
          <p:cNvSpPr>
            <a:spLocks noChangeArrowheads="1"/>
          </p:cNvSpPr>
          <p:nvPr/>
        </p:nvSpPr>
        <p:spPr bwMode="auto">
          <a:xfrm>
            <a:off x="1187450" y="4157663"/>
            <a:ext cx="762000" cy="16383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0</a:t>
            </a:r>
          </a:p>
        </p:txBody>
      </p:sp>
      <p:cxnSp>
        <p:nvCxnSpPr>
          <p:cNvPr id="252942" name="AutoShape 14"/>
          <p:cNvCxnSpPr>
            <a:cxnSpLocks noChangeShapeType="1"/>
            <a:stCxn id="252941" idx="0"/>
            <a:endCxn id="252941" idx="2"/>
          </p:cNvCxnSpPr>
          <p:nvPr/>
        </p:nvCxnSpPr>
        <p:spPr bwMode="auto">
          <a:xfrm>
            <a:off x="1568450" y="4149725"/>
            <a:ext cx="0" cy="1654175"/>
          </a:xfrm>
          <a:prstGeom prst="straightConnector1">
            <a:avLst/>
          </a:prstGeom>
          <a:noFill/>
          <a:ln w="38100">
            <a:solidFill>
              <a:schemeClr val="tx1"/>
            </a:solidFill>
            <a:round/>
            <a:headEnd/>
            <a:tailEnd/>
          </a:ln>
          <a:effectLst/>
        </p:spPr>
      </p:cxnSp>
      <p:sp>
        <p:nvSpPr>
          <p:cNvPr id="252943" name="Line 15"/>
          <p:cNvSpPr>
            <a:spLocks noChangeShapeType="1"/>
          </p:cNvSpPr>
          <p:nvPr/>
        </p:nvSpPr>
        <p:spPr bwMode="auto">
          <a:xfrm>
            <a:off x="1824038" y="4365625"/>
            <a:ext cx="5462587" cy="0"/>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2944" name="Line 16"/>
          <p:cNvSpPr>
            <a:spLocks noChangeShapeType="1"/>
          </p:cNvSpPr>
          <p:nvPr/>
        </p:nvSpPr>
        <p:spPr bwMode="auto">
          <a:xfrm>
            <a:off x="1824038" y="4665663"/>
            <a:ext cx="304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2945" name="Line 17"/>
          <p:cNvSpPr>
            <a:spLocks noChangeShapeType="1"/>
          </p:cNvSpPr>
          <p:nvPr/>
        </p:nvSpPr>
        <p:spPr bwMode="auto">
          <a:xfrm>
            <a:off x="1824038" y="4979988"/>
            <a:ext cx="1778000" cy="1587"/>
          </a:xfrm>
          <a:prstGeom prst="line">
            <a:avLst/>
          </a:prstGeom>
          <a:noFill/>
          <a:ln w="38100">
            <a:solidFill>
              <a:srgbClr val="0070C0"/>
            </a:solidFill>
            <a:round/>
            <a:headEnd/>
            <a:tailEnd type="triangle" w="lg" len="lg"/>
          </a:ln>
          <a:effectLst/>
        </p:spPr>
        <p:txBody>
          <a:bodyPr/>
          <a:lstStyle/>
          <a:p>
            <a:endParaRPr lang="en-US" dirty="0">
              <a:solidFill>
                <a:schemeClr val="bg1"/>
              </a:solidFill>
              <a:latin typeface="Arial" pitchFamily="34" charset="0"/>
            </a:endParaRPr>
          </a:p>
        </p:txBody>
      </p:sp>
      <p:sp>
        <p:nvSpPr>
          <p:cNvPr id="252946" name="Line 18"/>
          <p:cNvSpPr>
            <a:spLocks noChangeShapeType="1"/>
          </p:cNvSpPr>
          <p:nvPr/>
        </p:nvSpPr>
        <p:spPr bwMode="auto">
          <a:xfrm>
            <a:off x="1824038" y="5310188"/>
            <a:ext cx="177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2947" name="Line 19"/>
          <p:cNvSpPr>
            <a:spLocks noChangeShapeType="1"/>
          </p:cNvSpPr>
          <p:nvPr/>
        </p:nvSpPr>
        <p:spPr bwMode="auto">
          <a:xfrm>
            <a:off x="1824038" y="5603875"/>
            <a:ext cx="508000" cy="0"/>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2948" name="Line 20"/>
          <p:cNvSpPr>
            <a:spLocks noChangeShapeType="1"/>
          </p:cNvSpPr>
          <p:nvPr/>
        </p:nvSpPr>
        <p:spPr bwMode="auto">
          <a:xfrm>
            <a:off x="3094038" y="5600700"/>
            <a:ext cx="508000" cy="1588"/>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2949" name="Line 21"/>
          <p:cNvSpPr>
            <a:spLocks noChangeShapeType="1"/>
          </p:cNvSpPr>
          <p:nvPr/>
        </p:nvSpPr>
        <p:spPr bwMode="auto">
          <a:xfrm>
            <a:off x="4364038" y="5597525"/>
            <a:ext cx="508000" cy="1588"/>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2950" name="Line 22"/>
          <p:cNvSpPr>
            <a:spLocks noChangeShapeType="1"/>
          </p:cNvSpPr>
          <p:nvPr/>
        </p:nvSpPr>
        <p:spPr bwMode="auto">
          <a:xfrm>
            <a:off x="5572125" y="5602288"/>
            <a:ext cx="50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2951" name="Line 23"/>
          <p:cNvSpPr>
            <a:spLocks noChangeShapeType="1"/>
          </p:cNvSpPr>
          <p:nvPr/>
        </p:nvSpPr>
        <p:spPr bwMode="auto">
          <a:xfrm>
            <a:off x="6778625" y="5602288"/>
            <a:ext cx="50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2952" name="Line 24"/>
          <p:cNvSpPr>
            <a:spLocks noChangeShapeType="1"/>
          </p:cNvSpPr>
          <p:nvPr/>
        </p:nvSpPr>
        <p:spPr bwMode="auto">
          <a:xfrm>
            <a:off x="5572125" y="4665663"/>
            <a:ext cx="17145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2953" name="Line 25"/>
          <p:cNvSpPr>
            <a:spLocks noChangeShapeType="1"/>
          </p:cNvSpPr>
          <p:nvPr/>
        </p:nvSpPr>
        <p:spPr bwMode="auto">
          <a:xfrm>
            <a:off x="5572125" y="4981575"/>
            <a:ext cx="1714500" cy="1588"/>
          </a:xfrm>
          <a:prstGeom prst="line">
            <a:avLst/>
          </a:prstGeom>
          <a:noFill/>
          <a:ln w="38100">
            <a:solidFill>
              <a:srgbClr val="0070C0"/>
            </a:solidFill>
            <a:round/>
            <a:headEnd/>
            <a:tailEnd type="triangle" w="lg" len="lg"/>
          </a:ln>
          <a:effectLst/>
        </p:spPr>
        <p:txBody>
          <a:bodyPr/>
          <a:lstStyle/>
          <a:p>
            <a:endParaRPr lang="en-US" dirty="0">
              <a:solidFill>
                <a:schemeClr val="bg1"/>
              </a:solidFill>
              <a:latin typeface="Arial" pitchFamily="34" charset="0"/>
            </a:endParaRPr>
          </a:p>
        </p:txBody>
      </p:sp>
      <p:sp>
        <p:nvSpPr>
          <p:cNvPr id="252954" name="Line 26"/>
          <p:cNvSpPr>
            <a:spLocks noChangeShapeType="1"/>
          </p:cNvSpPr>
          <p:nvPr/>
        </p:nvSpPr>
        <p:spPr bwMode="auto">
          <a:xfrm>
            <a:off x="5572125" y="5348288"/>
            <a:ext cx="50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2955" name="Line 27"/>
          <p:cNvSpPr>
            <a:spLocks noChangeShapeType="1"/>
          </p:cNvSpPr>
          <p:nvPr/>
        </p:nvSpPr>
        <p:spPr bwMode="auto">
          <a:xfrm>
            <a:off x="6778625" y="5348288"/>
            <a:ext cx="50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2956" name="Line 28"/>
          <p:cNvSpPr>
            <a:spLocks noChangeShapeType="1"/>
          </p:cNvSpPr>
          <p:nvPr/>
        </p:nvSpPr>
        <p:spPr bwMode="auto">
          <a:xfrm>
            <a:off x="4364038" y="5311775"/>
            <a:ext cx="508000" cy="1588"/>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2957" name="Line 29"/>
          <p:cNvSpPr>
            <a:spLocks noChangeShapeType="1"/>
          </p:cNvSpPr>
          <p:nvPr/>
        </p:nvSpPr>
        <p:spPr bwMode="auto">
          <a:xfrm>
            <a:off x="4364038" y="4981575"/>
            <a:ext cx="508000" cy="1588"/>
          </a:xfrm>
          <a:prstGeom prst="line">
            <a:avLst/>
          </a:prstGeom>
          <a:noFill/>
          <a:ln w="38100">
            <a:solidFill>
              <a:srgbClr val="0070C0"/>
            </a:solidFill>
            <a:round/>
            <a:headEnd/>
            <a:tailEnd type="triangle" w="lg" len="lg"/>
          </a:ln>
          <a:effectLst/>
        </p:spPr>
        <p:txBody>
          <a:bodyPr/>
          <a:lstStyle/>
          <a:p>
            <a:endParaRPr lang="en-US" dirty="0">
              <a:solidFill>
                <a:schemeClr val="bg1"/>
              </a:solidFill>
              <a:latin typeface="Arial" pitchFamily="34" charset="0"/>
            </a:endParaRPr>
          </a:p>
        </p:txBody>
      </p:sp>
      <p:sp>
        <p:nvSpPr>
          <p:cNvPr id="33" name="Footer Placeholder 32"/>
          <p:cNvSpPr>
            <a:spLocks noGrp="1"/>
          </p:cNvSpPr>
          <p:nvPr>
            <p:ph type="ftr" sz="quarter" idx="11"/>
          </p:nvPr>
        </p:nvSpPr>
        <p:spPr/>
        <p:txBody>
          <a:bodyPr/>
          <a:lstStyle/>
          <a:p>
            <a:r>
              <a:rPr lang="en-US"/>
              <a:t>Art of Multiprocessor Programming</a:t>
            </a:r>
            <a:endParaRPr lang="en-US" dirty="0"/>
          </a:p>
        </p:txBody>
      </p:sp>
      <p:sp>
        <p:nvSpPr>
          <p:cNvPr id="4" name="TextBox 3">
            <a:extLst>
              <a:ext uri="{FF2B5EF4-FFF2-40B4-BE49-F238E27FC236}">
                <a16:creationId xmlns:a16="http://schemas.microsoft.com/office/drawing/2014/main" id="{265E0232-102C-8443-0890-8D247EAC7223}"/>
              </a:ext>
            </a:extLst>
          </p:cNvPr>
          <p:cNvSpPr txBox="1"/>
          <p:nvPr/>
        </p:nvSpPr>
        <p:spPr bwMode="auto">
          <a:xfrm>
            <a:off x="1348794" y="2384499"/>
            <a:ext cx="6160661" cy="437043"/>
          </a:xfrm>
          <a:prstGeom prst="rect">
            <a:avLst/>
          </a:prstGeom>
          <a:solidFill>
            <a:schemeClr val="bg1"/>
          </a:solidFill>
          <a:ln w="38100">
            <a:solidFill>
              <a:srgbClr val="0070C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panose="020B0604020202020204" pitchFamily="34" charset="0"/>
                <a:cs typeface="Arial" panose="020B0604020202020204" pitchFamily="34" charset="0"/>
              </a:rPr>
              <a:t>Each layer is a sub-list of lower levels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lide Number Placeholder 5"/>
          <p:cNvSpPr>
            <a:spLocks noGrp="1"/>
          </p:cNvSpPr>
          <p:nvPr>
            <p:ph type="sldNum" sz="quarter" idx="12"/>
          </p:nvPr>
        </p:nvSpPr>
        <p:spPr/>
        <p:txBody>
          <a:bodyPr/>
          <a:lstStyle/>
          <a:p>
            <a:fld id="{290A28B5-D55F-40A5-B7B6-6F95CA786AD6}" type="slidenum">
              <a:rPr lang="en-US"/>
              <a:pPr/>
              <a:t>14</a:t>
            </a:fld>
            <a:endParaRPr lang="en-US"/>
          </a:p>
        </p:txBody>
      </p:sp>
      <p:sp>
        <p:nvSpPr>
          <p:cNvPr id="254978" name="Rectangle 2"/>
          <p:cNvSpPr>
            <a:spLocks noGrp="1" noChangeArrowheads="1"/>
          </p:cNvSpPr>
          <p:nvPr>
            <p:ph type="title"/>
          </p:nvPr>
        </p:nvSpPr>
        <p:spPr>
          <a:xfrm>
            <a:off x="685800" y="333375"/>
            <a:ext cx="7772400" cy="1143000"/>
          </a:xfrm>
        </p:spPr>
        <p:txBody>
          <a:bodyPr/>
          <a:lstStyle/>
          <a:p>
            <a:r>
              <a:rPr lang="en-US" dirty="0">
                <a:solidFill>
                  <a:srgbClr val="FFFF00"/>
                </a:solidFill>
                <a:latin typeface="Arial" pitchFamily="34" charset="0"/>
              </a:rPr>
              <a:t>Skip List Property</a:t>
            </a:r>
          </a:p>
        </p:txBody>
      </p:sp>
      <p:sp>
        <p:nvSpPr>
          <p:cNvPr id="254979" name="AutoShape 3"/>
          <p:cNvSpPr>
            <a:spLocks noChangeArrowheads="1"/>
          </p:cNvSpPr>
          <p:nvPr/>
        </p:nvSpPr>
        <p:spPr bwMode="auto">
          <a:xfrm>
            <a:off x="2395538" y="5426075"/>
            <a:ext cx="762000" cy="363538"/>
          </a:xfrm>
          <a:prstGeom prst="roundRect">
            <a:avLst>
              <a:gd name="adj" fmla="val 16667"/>
            </a:avLst>
          </a:prstGeom>
          <a:solidFill>
            <a:srgbClr val="DDDDDD"/>
          </a:solidFill>
          <a:ln w="38100">
            <a:solidFill>
              <a:srgbClr val="DDDDDD"/>
            </a:solidFill>
            <a:round/>
            <a:headEnd/>
            <a:tailEnd/>
          </a:ln>
          <a:effectLst/>
        </p:spPr>
        <p:txBody>
          <a:bodyPr wrap="none" anchor="ctr"/>
          <a:lstStyle/>
          <a:p>
            <a:pPr algn="l">
              <a:lnSpc>
                <a:spcPct val="100000"/>
              </a:lnSpc>
              <a:spcBef>
                <a:spcPct val="0"/>
              </a:spcBef>
            </a:pPr>
            <a:endParaRPr lang="en-US" sz="2400" b="0" dirty="0">
              <a:solidFill>
                <a:schemeClr val="bg1"/>
              </a:solidFill>
              <a:latin typeface="Arial" pitchFamily="34" charset="0"/>
            </a:endParaRPr>
          </a:p>
        </p:txBody>
      </p:sp>
      <p:cxnSp>
        <p:nvCxnSpPr>
          <p:cNvPr id="254980" name="AutoShape 4"/>
          <p:cNvCxnSpPr>
            <a:cxnSpLocks noChangeShapeType="1"/>
            <a:stCxn id="254979" idx="0"/>
            <a:endCxn id="254979" idx="2"/>
          </p:cNvCxnSpPr>
          <p:nvPr/>
        </p:nvCxnSpPr>
        <p:spPr bwMode="auto">
          <a:xfrm>
            <a:off x="2776538" y="5424488"/>
            <a:ext cx="0" cy="366712"/>
          </a:xfrm>
          <a:prstGeom prst="straightConnector1">
            <a:avLst/>
          </a:prstGeom>
          <a:noFill/>
          <a:ln w="38100">
            <a:solidFill>
              <a:srgbClr val="DDDDDD"/>
            </a:solidFill>
            <a:round/>
            <a:headEnd/>
            <a:tailEnd/>
          </a:ln>
          <a:effectLst/>
        </p:spPr>
      </p:cxnSp>
      <p:sp>
        <p:nvSpPr>
          <p:cNvPr id="254981" name="AutoShape 5"/>
          <p:cNvSpPr>
            <a:spLocks noChangeArrowheads="1"/>
          </p:cNvSpPr>
          <p:nvPr/>
        </p:nvSpPr>
        <p:spPr bwMode="auto">
          <a:xfrm>
            <a:off x="3667125" y="4797425"/>
            <a:ext cx="762000" cy="98901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5</a:t>
            </a:r>
          </a:p>
        </p:txBody>
      </p:sp>
      <p:cxnSp>
        <p:nvCxnSpPr>
          <p:cNvPr id="254982" name="AutoShape 6"/>
          <p:cNvCxnSpPr>
            <a:cxnSpLocks noChangeShapeType="1"/>
            <a:stCxn id="254981" idx="0"/>
            <a:endCxn id="254981" idx="2"/>
          </p:cNvCxnSpPr>
          <p:nvPr/>
        </p:nvCxnSpPr>
        <p:spPr bwMode="auto">
          <a:xfrm>
            <a:off x="4048125" y="4792663"/>
            <a:ext cx="0" cy="998537"/>
          </a:xfrm>
          <a:prstGeom prst="straightConnector1">
            <a:avLst/>
          </a:prstGeom>
          <a:noFill/>
          <a:ln w="38100">
            <a:solidFill>
              <a:schemeClr val="tx1"/>
            </a:solidFill>
            <a:round/>
            <a:headEnd/>
            <a:tailEnd/>
          </a:ln>
          <a:effectLst/>
        </p:spPr>
      </p:cxnSp>
      <p:sp>
        <p:nvSpPr>
          <p:cNvPr id="254983" name="AutoShape 7"/>
          <p:cNvSpPr>
            <a:spLocks noChangeArrowheads="1"/>
          </p:cNvSpPr>
          <p:nvPr/>
        </p:nvSpPr>
        <p:spPr bwMode="auto">
          <a:xfrm>
            <a:off x="6119813" y="5173663"/>
            <a:ext cx="762000" cy="6143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8</a:t>
            </a:r>
          </a:p>
        </p:txBody>
      </p:sp>
      <p:cxnSp>
        <p:nvCxnSpPr>
          <p:cNvPr id="254984" name="AutoShape 8"/>
          <p:cNvCxnSpPr>
            <a:cxnSpLocks noChangeShapeType="1"/>
            <a:stCxn id="254983" idx="0"/>
            <a:endCxn id="254983" idx="2"/>
          </p:cNvCxnSpPr>
          <p:nvPr/>
        </p:nvCxnSpPr>
        <p:spPr bwMode="auto">
          <a:xfrm>
            <a:off x="6500813" y="5170488"/>
            <a:ext cx="0" cy="620712"/>
          </a:xfrm>
          <a:prstGeom prst="straightConnector1">
            <a:avLst/>
          </a:prstGeom>
          <a:noFill/>
          <a:ln w="38100">
            <a:solidFill>
              <a:schemeClr val="tx1"/>
            </a:solidFill>
            <a:round/>
            <a:headEnd/>
            <a:tailEnd/>
          </a:ln>
          <a:effectLst/>
        </p:spPr>
      </p:cxnSp>
      <p:sp>
        <p:nvSpPr>
          <p:cNvPr id="254985" name="AutoShape 9"/>
          <p:cNvSpPr>
            <a:spLocks noChangeArrowheads="1"/>
          </p:cNvSpPr>
          <p:nvPr/>
        </p:nvSpPr>
        <p:spPr bwMode="auto">
          <a:xfrm>
            <a:off x="4911725" y="4514850"/>
            <a:ext cx="762000" cy="12700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7</a:t>
            </a:r>
          </a:p>
        </p:txBody>
      </p:sp>
      <p:cxnSp>
        <p:nvCxnSpPr>
          <p:cNvPr id="254986" name="AutoShape 10"/>
          <p:cNvCxnSpPr>
            <a:cxnSpLocks noChangeShapeType="1"/>
            <a:stCxn id="254985" idx="0"/>
            <a:endCxn id="254985" idx="2"/>
          </p:cNvCxnSpPr>
          <p:nvPr/>
        </p:nvCxnSpPr>
        <p:spPr bwMode="auto">
          <a:xfrm>
            <a:off x="5292725" y="4508500"/>
            <a:ext cx="0" cy="1282700"/>
          </a:xfrm>
          <a:prstGeom prst="straightConnector1">
            <a:avLst/>
          </a:prstGeom>
          <a:noFill/>
          <a:ln w="38100">
            <a:solidFill>
              <a:schemeClr val="tx1"/>
            </a:solidFill>
            <a:round/>
            <a:headEnd/>
            <a:tailEnd/>
          </a:ln>
          <a:effectLst/>
        </p:spPr>
      </p:cxnSp>
      <p:sp>
        <p:nvSpPr>
          <p:cNvPr id="254987" name="AutoShape 11"/>
          <p:cNvSpPr>
            <a:spLocks noChangeArrowheads="1"/>
          </p:cNvSpPr>
          <p:nvPr/>
        </p:nvSpPr>
        <p:spPr bwMode="auto">
          <a:xfrm>
            <a:off x="7339013" y="4157663"/>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9</a:t>
            </a:r>
          </a:p>
        </p:txBody>
      </p:sp>
      <p:cxnSp>
        <p:nvCxnSpPr>
          <p:cNvPr id="254988" name="AutoShape 12"/>
          <p:cNvCxnSpPr>
            <a:cxnSpLocks noChangeShapeType="1"/>
            <a:stCxn id="254987" idx="0"/>
            <a:endCxn id="254987" idx="2"/>
          </p:cNvCxnSpPr>
          <p:nvPr/>
        </p:nvCxnSpPr>
        <p:spPr bwMode="auto">
          <a:xfrm>
            <a:off x="7720013" y="4149725"/>
            <a:ext cx="0" cy="1641475"/>
          </a:xfrm>
          <a:prstGeom prst="straightConnector1">
            <a:avLst/>
          </a:prstGeom>
          <a:noFill/>
          <a:ln w="38100">
            <a:solidFill>
              <a:schemeClr val="tx1"/>
            </a:solidFill>
            <a:round/>
            <a:headEnd/>
            <a:tailEnd/>
          </a:ln>
          <a:effectLst/>
        </p:spPr>
      </p:cxnSp>
      <p:sp>
        <p:nvSpPr>
          <p:cNvPr id="254989" name="AutoShape 13"/>
          <p:cNvSpPr>
            <a:spLocks noChangeArrowheads="1"/>
          </p:cNvSpPr>
          <p:nvPr/>
        </p:nvSpPr>
        <p:spPr bwMode="auto">
          <a:xfrm>
            <a:off x="1187450" y="4157663"/>
            <a:ext cx="762000" cy="16383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0</a:t>
            </a:r>
          </a:p>
        </p:txBody>
      </p:sp>
      <p:cxnSp>
        <p:nvCxnSpPr>
          <p:cNvPr id="254990" name="AutoShape 14"/>
          <p:cNvCxnSpPr>
            <a:cxnSpLocks noChangeShapeType="1"/>
            <a:stCxn id="254989" idx="0"/>
            <a:endCxn id="254989" idx="2"/>
          </p:cNvCxnSpPr>
          <p:nvPr/>
        </p:nvCxnSpPr>
        <p:spPr bwMode="auto">
          <a:xfrm>
            <a:off x="1568450" y="4149725"/>
            <a:ext cx="0" cy="1654175"/>
          </a:xfrm>
          <a:prstGeom prst="straightConnector1">
            <a:avLst/>
          </a:prstGeom>
          <a:noFill/>
          <a:ln w="38100">
            <a:solidFill>
              <a:schemeClr val="tx1"/>
            </a:solidFill>
            <a:round/>
            <a:headEnd/>
            <a:tailEnd/>
          </a:ln>
          <a:effectLst/>
        </p:spPr>
      </p:cxnSp>
      <p:sp>
        <p:nvSpPr>
          <p:cNvPr id="254991" name="Line 15"/>
          <p:cNvSpPr>
            <a:spLocks noChangeShapeType="1"/>
          </p:cNvSpPr>
          <p:nvPr/>
        </p:nvSpPr>
        <p:spPr bwMode="auto">
          <a:xfrm>
            <a:off x="1824038" y="4365625"/>
            <a:ext cx="5462587" cy="0"/>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4992" name="Line 16"/>
          <p:cNvSpPr>
            <a:spLocks noChangeShapeType="1"/>
          </p:cNvSpPr>
          <p:nvPr/>
        </p:nvSpPr>
        <p:spPr bwMode="auto">
          <a:xfrm>
            <a:off x="1824038" y="4665663"/>
            <a:ext cx="304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4993" name="Line 17"/>
          <p:cNvSpPr>
            <a:spLocks noChangeShapeType="1"/>
          </p:cNvSpPr>
          <p:nvPr/>
        </p:nvSpPr>
        <p:spPr bwMode="auto">
          <a:xfrm>
            <a:off x="1824038" y="4979988"/>
            <a:ext cx="177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4994" name="Line 18"/>
          <p:cNvSpPr>
            <a:spLocks noChangeShapeType="1"/>
          </p:cNvSpPr>
          <p:nvPr/>
        </p:nvSpPr>
        <p:spPr bwMode="auto">
          <a:xfrm>
            <a:off x="1824038" y="5310188"/>
            <a:ext cx="1778000" cy="1587"/>
          </a:xfrm>
          <a:prstGeom prst="line">
            <a:avLst/>
          </a:prstGeom>
          <a:noFill/>
          <a:ln w="38100">
            <a:solidFill>
              <a:srgbClr val="0070C0"/>
            </a:solidFill>
            <a:round/>
            <a:headEnd/>
            <a:tailEnd type="triangle" w="lg" len="lg"/>
          </a:ln>
          <a:effectLst/>
        </p:spPr>
        <p:txBody>
          <a:bodyPr/>
          <a:lstStyle/>
          <a:p>
            <a:endParaRPr lang="en-US" dirty="0">
              <a:solidFill>
                <a:schemeClr val="bg1"/>
              </a:solidFill>
              <a:latin typeface="Arial" pitchFamily="34" charset="0"/>
            </a:endParaRPr>
          </a:p>
        </p:txBody>
      </p:sp>
      <p:sp>
        <p:nvSpPr>
          <p:cNvPr id="254995" name="Line 19"/>
          <p:cNvSpPr>
            <a:spLocks noChangeShapeType="1"/>
          </p:cNvSpPr>
          <p:nvPr/>
        </p:nvSpPr>
        <p:spPr bwMode="auto">
          <a:xfrm>
            <a:off x="1824038" y="5603875"/>
            <a:ext cx="508000" cy="0"/>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4996" name="Line 20"/>
          <p:cNvSpPr>
            <a:spLocks noChangeShapeType="1"/>
          </p:cNvSpPr>
          <p:nvPr/>
        </p:nvSpPr>
        <p:spPr bwMode="auto">
          <a:xfrm>
            <a:off x="3094038" y="5600700"/>
            <a:ext cx="508000" cy="1588"/>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4997" name="Line 21"/>
          <p:cNvSpPr>
            <a:spLocks noChangeShapeType="1"/>
          </p:cNvSpPr>
          <p:nvPr/>
        </p:nvSpPr>
        <p:spPr bwMode="auto">
          <a:xfrm>
            <a:off x="4364038" y="5597525"/>
            <a:ext cx="508000" cy="1588"/>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4998" name="Line 22"/>
          <p:cNvSpPr>
            <a:spLocks noChangeShapeType="1"/>
          </p:cNvSpPr>
          <p:nvPr/>
        </p:nvSpPr>
        <p:spPr bwMode="auto">
          <a:xfrm>
            <a:off x="5572125" y="5602288"/>
            <a:ext cx="50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4999" name="Line 23"/>
          <p:cNvSpPr>
            <a:spLocks noChangeShapeType="1"/>
          </p:cNvSpPr>
          <p:nvPr/>
        </p:nvSpPr>
        <p:spPr bwMode="auto">
          <a:xfrm>
            <a:off x="6778625" y="5602288"/>
            <a:ext cx="50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5000" name="Line 24"/>
          <p:cNvSpPr>
            <a:spLocks noChangeShapeType="1"/>
          </p:cNvSpPr>
          <p:nvPr/>
        </p:nvSpPr>
        <p:spPr bwMode="auto">
          <a:xfrm>
            <a:off x="5572125" y="4665663"/>
            <a:ext cx="17145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5001" name="Line 25"/>
          <p:cNvSpPr>
            <a:spLocks noChangeShapeType="1"/>
          </p:cNvSpPr>
          <p:nvPr/>
        </p:nvSpPr>
        <p:spPr bwMode="auto">
          <a:xfrm>
            <a:off x="5572125" y="4981575"/>
            <a:ext cx="1714500" cy="1588"/>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5002" name="Line 26"/>
          <p:cNvSpPr>
            <a:spLocks noChangeShapeType="1"/>
          </p:cNvSpPr>
          <p:nvPr/>
        </p:nvSpPr>
        <p:spPr bwMode="auto">
          <a:xfrm>
            <a:off x="5572125" y="5348288"/>
            <a:ext cx="508000" cy="1587"/>
          </a:xfrm>
          <a:prstGeom prst="line">
            <a:avLst/>
          </a:prstGeom>
          <a:noFill/>
          <a:ln w="38100">
            <a:solidFill>
              <a:srgbClr val="0070C0"/>
            </a:solidFill>
            <a:round/>
            <a:headEnd/>
            <a:tailEnd type="triangle" w="lg" len="lg"/>
          </a:ln>
          <a:effectLst/>
        </p:spPr>
        <p:txBody>
          <a:bodyPr/>
          <a:lstStyle/>
          <a:p>
            <a:endParaRPr lang="en-US" dirty="0">
              <a:solidFill>
                <a:schemeClr val="bg1"/>
              </a:solidFill>
              <a:latin typeface="Arial" pitchFamily="34" charset="0"/>
            </a:endParaRPr>
          </a:p>
        </p:txBody>
      </p:sp>
      <p:sp>
        <p:nvSpPr>
          <p:cNvPr id="255003" name="Line 27"/>
          <p:cNvSpPr>
            <a:spLocks noChangeShapeType="1"/>
          </p:cNvSpPr>
          <p:nvPr/>
        </p:nvSpPr>
        <p:spPr bwMode="auto">
          <a:xfrm>
            <a:off x="6778625" y="5348288"/>
            <a:ext cx="508000" cy="1587"/>
          </a:xfrm>
          <a:prstGeom prst="line">
            <a:avLst/>
          </a:prstGeom>
          <a:noFill/>
          <a:ln w="38100">
            <a:solidFill>
              <a:srgbClr val="0070C0"/>
            </a:solidFill>
            <a:round/>
            <a:headEnd/>
            <a:tailEnd type="triangle" w="lg" len="lg"/>
          </a:ln>
          <a:effectLst/>
        </p:spPr>
        <p:txBody>
          <a:bodyPr/>
          <a:lstStyle/>
          <a:p>
            <a:endParaRPr lang="en-US" dirty="0">
              <a:solidFill>
                <a:schemeClr val="bg1"/>
              </a:solidFill>
              <a:latin typeface="Arial" pitchFamily="34" charset="0"/>
            </a:endParaRPr>
          </a:p>
        </p:txBody>
      </p:sp>
      <p:sp>
        <p:nvSpPr>
          <p:cNvPr id="255004" name="Line 28"/>
          <p:cNvSpPr>
            <a:spLocks noChangeShapeType="1"/>
          </p:cNvSpPr>
          <p:nvPr/>
        </p:nvSpPr>
        <p:spPr bwMode="auto">
          <a:xfrm>
            <a:off x="4364038" y="5311775"/>
            <a:ext cx="508000" cy="1588"/>
          </a:xfrm>
          <a:prstGeom prst="line">
            <a:avLst/>
          </a:prstGeom>
          <a:noFill/>
          <a:ln w="38100">
            <a:solidFill>
              <a:srgbClr val="0070C0"/>
            </a:solidFill>
            <a:round/>
            <a:headEnd/>
            <a:tailEnd type="triangle" w="lg" len="lg"/>
          </a:ln>
          <a:effectLst/>
        </p:spPr>
        <p:txBody>
          <a:bodyPr/>
          <a:lstStyle/>
          <a:p>
            <a:endParaRPr lang="en-US" dirty="0">
              <a:solidFill>
                <a:schemeClr val="bg1"/>
              </a:solidFill>
              <a:latin typeface="Arial" pitchFamily="34" charset="0"/>
            </a:endParaRPr>
          </a:p>
        </p:txBody>
      </p:sp>
      <p:sp>
        <p:nvSpPr>
          <p:cNvPr id="255005" name="Line 29"/>
          <p:cNvSpPr>
            <a:spLocks noChangeShapeType="1"/>
          </p:cNvSpPr>
          <p:nvPr/>
        </p:nvSpPr>
        <p:spPr bwMode="auto">
          <a:xfrm>
            <a:off x="4364038" y="4981575"/>
            <a:ext cx="508000" cy="1588"/>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33" name="Footer Placeholder 32"/>
          <p:cNvSpPr>
            <a:spLocks noGrp="1"/>
          </p:cNvSpPr>
          <p:nvPr>
            <p:ph type="ftr" sz="quarter" idx="11"/>
          </p:nvPr>
        </p:nvSpPr>
        <p:spPr/>
        <p:txBody>
          <a:bodyPr/>
          <a:lstStyle/>
          <a:p>
            <a:r>
              <a:rPr lang="en-US"/>
              <a:t>Art of Multiprocessor Programming</a:t>
            </a:r>
            <a:endParaRPr lang="en-US" dirty="0"/>
          </a:p>
        </p:txBody>
      </p:sp>
      <p:sp>
        <p:nvSpPr>
          <p:cNvPr id="4" name="TextBox 3">
            <a:extLst>
              <a:ext uri="{FF2B5EF4-FFF2-40B4-BE49-F238E27FC236}">
                <a16:creationId xmlns:a16="http://schemas.microsoft.com/office/drawing/2014/main" id="{D1487538-F404-D209-1B14-B6CD5C23E6FF}"/>
              </a:ext>
            </a:extLst>
          </p:cNvPr>
          <p:cNvSpPr txBox="1"/>
          <p:nvPr/>
        </p:nvSpPr>
        <p:spPr bwMode="auto">
          <a:xfrm>
            <a:off x="1348794" y="2384499"/>
            <a:ext cx="6160661" cy="437043"/>
          </a:xfrm>
          <a:prstGeom prst="rect">
            <a:avLst/>
          </a:prstGeom>
          <a:solidFill>
            <a:schemeClr val="bg1"/>
          </a:solidFill>
          <a:ln w="38100">
            <a:solidFill>
              <a:srgbClr val="0070C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panose="020B0604020202020204" pitchFamily="34" charset="0"/>
                <a:cs typeface="Arial" panose="020B0604020202020204" pitchFamily="34" charset="0"/>
              </a:rPr>
              <a:t>Each layer is a sub-list of lower levels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lide Number Placeholder 5"/>
          <p:cNvSpPr>
            <a:spLocks noGrp="1"/>
          </p:cNvSpPr>
          <p:nvPr>
            <p:ph type="sldNum" sz="quarter" idx="12"/>
          </p:nvPr>
        </p:nvSpPr>
        <p:spPr/>
        <p:txBody>
          <a:bodyPr/>
          <a:lstStyle/>
          <a:p>
            <a:fld id="{93DC6F3B-1F7C-487B-A8B8-47938C6CE556}" type="slidenum">
              <a:rPr lang="en-US"/>
              <a:pPr/>
              <a:t>15</a:t>
            </a:fld>
            <a:endParaRPr lang="en-US"/>
          </a:p>
        </p:txBody>
      </p:sp>
      <p:sp>
        <p:nvSpPr>
          <p:cNvPr id="257026" name="Rectangle 2"/>
          <p:cNvSpPr>
            <a:spLocks noGrp="1" noChangeArrowheads="1"/>
          </p:cNvSpPr>
          <p:nvPr>
            <p:ph type="title"/>
          </p:nvPr>
        </p:nvSpPr>
        <p:spPr>
          <a:xfrm>
            <a:off x="685800" y="333375"/>
            <a:ext cx="7772400" cy="1143000"/>
          </a:xfrm>
        </p:spPr>
        <p:txBody>
          <a:bodyPr/>
          <a:lstStyle/>
          <a:p>
            <a:r>
              <a:rPr lang="en-US" dirty="0">
                <a:solidFill>
                  <a:srgbClr val="FFFF00"/>
                </a:solidFill>
                <a:latin typeface="Arial" pitchFamily="34" charset="0"/>
              </a:rPr>
              <a:t>Skip List Property</a:t>
            </a:r>
          </a:p>
        </p:txBody>
      </p:sp>
      <p:sp>
        <p:nvSpPr>
          <p:cNvPr id="257027" name="AutoShape 3"/>
          <p:cNvSpPr>
            <a:spLocks noChangeArrowheads="1"/>
          </p:cNvSpPr>
          <p:nvPr/>
        </p:nvSpPr>
        <p:spPr bwMode="auto">
          <a:xfrm>
            <a:off x="2395538" y="5426075"/>
            <a:ext cx="762000" cy="36353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2</a:t>
            </a:r>
          </a:p>
        </p:txBody>
      </p:sp>
      <p:cxnSp>
        <p:nvCxnSpPr>
          <p:cNvPr id="257028" name="AutoShape 4"/>
          <p:cNvCxnSpPr>
            <a:cxnSpLocks noChangeShapeType="1"/>
            <a:stCxn id="257027" idx="0"/>
            <a:endCxn id="257027" idx="2"/>
          </p:cNvCxnSpPr>
          <p:nvPr/>
        </p:nvCxnSpPr>
        <p:spPr bwMode="auto">
          <a:xfrm>
            <a:off x="2776538" y="5424488"/>
            <a:ext cx="0" cy="366712"/>
          </a:xfrm>
          <a:prstGeom prst="straightConnector1">
            <a:avLst/>
          </a:prstGeom>
          <a:noFill/>
          <a:ln w="38100">
            <a:solidFill>
              <a:schemeClr val="tx1"/>
            </a:solidFill>
            <a:round/>
            <a:headEnd/>
            <a:tailEnd/>
          </a:ln>
          <a:effectLst/>
        </p:spPr>
      </p:cxnSp>
      <p:sp>
        <p:nvSpPr>
          <p:cNvPr id="257029" name="AutoShape 5"/>
          <p:cNvSpPr>
            <a:spLocks noChangeArrowheads="1"/>
          </p:cNvSpPr>
          <p:nvPr/>
        </p:nvSpPr>
        <p:spPr bwMode="auto">
          <a:xfrm>
            <a:off x="3667125" y="4797425"/>
            <a:ext cx="762000" cy="98901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5</a:t>
            </a:r>
          </a:p>
        </p:txBody>
      </p:sp>
      <p:cxnSp>
        <p:nvCxnSpPr>
          <p:cNvPr id="257030" name="AutoShape 6"/>
          <p:cNvCxnSpPr>
            <a:cxnSpLocks noChangeShapeType="1"/>
            <a:stCxn id="257029" idx="0"/>
            <a:endCxn id="257029" idx="2"/>
          </p:cNvCxnSpPr>
          <p:nvPr/>
        </p:nvCxnSpPr>
        <p:spPr bwMode="auto">
          <a:xfrm>
            <a:off x="4048125" y="4792663"/>
            <a:ext cx="0" cy="998537"/>
          </a:xfrm>
          <a:prstGeom prst="straightConnector1">
            <a:avLst/>
          </a:prstGeom>
          <a:noFill/>
          <a:ln w="38100">
            <a:solidFill>
              <a:schemeClr val="tx1"/>
            </a:solidFill>
            <a:round/>
            <a:headEnd/>
            <a:tailEnd/>
          </a:ln>
          <a:effectLst/>
        </p:spPr>
      </p:cxnSp>
      <p:sp>
        <p:nvSpPr>
          <p:cNvPr id="257031" name="AutoShape 7"/>
          <p:cNvSpPr>
            <a:spLocks noChangeArrowheads="1"/>
          </p:cNvSpPr>
          <p:nvPr/>
        </p:nvSpPr>
        <p:spPr bwMode="auto">
          <a:xfrm>
            <a:off x="6119813" y="5173663"/>
            <a:ext cx="762000" cy="6143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8</a:t>
            </a:r>
          </a:p>
        </p:txBody>
      </p:sp>
      <p:cxnSp>
        <p:nvCxnSpPr>
          <p:cNvPr id="257032" name="AutoShape 8"/>
          <p:cNvCxnSpPr>
            <a:cxnSpLocks noChangeShapeType="1"/>
            <a:stCxn id="257031" idx="0"/>
            <a:endCxn id="257031" idx="2"/>
          </p:cNvCxnSpPr>
          <p:nvPr/>
        </p:nvCxnSpPr>
        <p:spPr bwMode="auto">
          <a:xfrm>
            <a:off x="6500813" y="5170488"/>
            <a:ext cx="0" cy="620712"/>
          </a:xfrm>
          <a:prstGeom prst="straightConnector1">
            <a:avLst/>
          </a:prstGeom>
          <a:noFill/>
          <a:ln w="38100">
            <a:solidFill>
              <a:schemeClr val="tx1"/>
            </a:solidFill>
            <a:round/>
            <a:headEnd/>
            <a:tailEnd/>
          </a:ln>
          <a:effectLst/>
        </p:spPr>
      </p:cxnSp>
      <p:sp>
        <p:nvSpPr>
          <p:cNvPr id="257033" name="AutoShape 9"/>
          <p:cNvSpPr>
            <a:spLocks noChangeArrowheads="1"/>
          </p:cNvSpPr>
          <p:nvPr/>
        </p:nvSpPr>
        <p:spPr bwMode="auto">
          <a:xfrm>
            <a:off x="4911725" y="4514850"/>
            <a:ext cx="762000" cy="12700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7</a:t>
            </a:r>
          </a:p>
        </p:txBody>
      </p:sp>
      <p:cxnSp>
        <p:nvCxnSpPr>
          <p:cNvPr id="257034" name="AutoShape 10"/>
          <p:cNvCxnSpPr>
            <a:cxnSpLocks noChangeShapeType="1"/>
            <a:stCxn id="257033" idx="0"/>
            <a:endCxn id="257033" idx="2"/>
          </p:cNvCxnSpPr>
          <p:nvPr/>
        </p:nvCxnSpPr>
        <p:spPr bwMode="auto">
          <a:xfrm>
            <a:off x="5292725" y="4508500"/>
            <a:ext cx="0" cy="1282700"/>
          </a:xfrm>
          <a:prstGeom prst="straightConnector1">
            <a:avLst/>
          </a:prstGeom>
          <a:noFill/>
          <a:ln w="38100">
            <a:solidFill>
              <a:schemeClr val="tx1"/>
            </a:solidFill>
            <a:round/>
            <a:headEnd/>
            <a:tailEnd/>
          </a:ln>
          <a:effectLst/>
        </p:spPr>
      </p:cxnSp>
      <p:sp>
        <p:nvSpPr>
          <p:cNvPr id="257035" name="AutoShape 11"/>
          <p:cNvSpPr>
            <a:spLocks noChangeArrowheads="1"/>
          </p:cNvSpPr>
          <p:nvPr/>
        </p:nvSpPr>
        <p:spPr bwMode="auto">
          <a:xfrm>
            <a:off x="7339013" y="4157663"/>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9</a:t>
            </a:r>
          </a:p>
        </p:txBody>
      </p:sp>
      <p:cxnSp>
        <p:nvCxnSpPr>
          <p:cNvPr id="257036" name="AutoShape 12"/>
          <p:cNvCxnSpPr>
            <a:cxnSpLocks noChangeShapeType="1"/>
            <a:stCxn id="257035" idx="0"/>
            <a:endCxn id="257035" idx="2"/>
          </p:cNvCxnSpPr>
          <p:nvPr/>
        </p:nvCxnSpPr>
        <p:spPr bwMode="auto">
          <a:xfrm>
            <a:off x="7720013" y="4149725"/>
            <a:ext cx="0" cy="1641475"/>
          </a:xfrm>
          <a:prstGeom prst="straightConnector1">
            <a:avLst/>
          </a:prstGeom>
          <a:noFill/>
          <a:ln w="38100">
            <a:solidFill>
              <a:schemeClr val="tx1"/>
            </a:solidFill>
            <a:round/>
            <a:headEnd/>
            <a:tailEnd/>
          </a:ln>
          <a:effectLst/>
        </p:spPr>
      </p:cxnSp>
      <p:sp>
        <p:nvSpPr>
          <p:cNvPr id="257037" name="AutoShape 13"/>
          <p:cNvSpPr>
            <a:spLocks noChangeArrowheads="1"/>
          </p:cNvSpPr>
          <p:nvPr/>
        </p:nvSpPr>
        <p:spPr bwMode="auto">
          <a:xfrm>
            <a:off x="1187450" y="4157663"/>
            <a:ext cx="762000" cy="16383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0</a:t>
            </a:r>
          </a:p>
        </p:txBody>
      </p:sp>
      <p:cxnSp>
        <p:nvCxnSpPr>
          <p:cNvPr id="257038" name="AutoShape 14"/>
          <p:cNvCxnSpPr>
            <a:cxnSpLocks noChangeShapeType="1"/>
            <a:stCxn id="257037" idx="0"/>
            <a:endCxn id="257037" idx="2"/>
          </p:cNvCxnSpPr>
          <p:nvPr/>
        </p:nvCxnSpPr>
        <p:spPr bwMode="auto">
          <a:xfrm>
            <a:off x="1568450" y="4149725"/>
            <a:ext cx="0" cy="1654175"/>
          </a:xfrm>
          <a:prstGeom prst="straightConnector1">
            <a:avLst/>
          </a:prstGeom>
          <a:noFill/>
          <a:ln w="38100">
            <a:solidFill>
              <a:schemeClr val="tx1"/>
            </a:solidFill>
            <a:round/>
            <a:headEnd/>
            <a:tailEnd/>
          </a:ln>
          <a:effectLst/>
        </p:spPr>
      </p:cxnSp>
      <p:sp>
        <p:nvSpPr>
          <p:cNvPr id="257039" name="Line 15"/>
          <p:cNvSpPr>
            <a:spLocks noChangeShapeType="1"/>
          </p:cNvSpPr>
          <p:nvPr/>
        </p:nvSpPr>
        <p:spPr bwMode="auto">
          <a:xfrm>
            <a:off x="1824038" y="4365625"/>
            <a:ext cx="5462587" cy="0"/>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7040" name="Line 16"/>
          <p:cNvSpPr>
            <a:spLocks noChangeShapeType="1"/>
          </p:cNvSpPr>
          <p:nvPr/>
        </p:nvSpPr>
        <p:spPr bwMode="auto">
          <a:xfrm>
            <a:off x="1824038" y="4665663"/>
            <a:ext cx="304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7041" name="Line 17"/>
          <p:cNvSpPr>
            <a:spLocks noChangeShapeType="1"/>
          </p:cNvSpPr>
          <p:nvPr/>
        </p:nvSpPr>
        <p:spPr bwMode="auto">
          <a:xfrm>
            <a:off x="1824038" y="4979988"/>
            <a:ext cx="177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7042" name="Line 18"/>
          <p:cNvSpPr>
            <a:spLocks noChangeShapeType="1"/>
          </p:cNvSpPr>
          <p:nvPr/>
        </p:nvSpPr>
        <p:spPr bwMode="auto">
          <a:xfrm>
            <a:off x="1824038" y="5310188"/>
            <a:ext cx="177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7043" name="Line 19"/>
          <p:cNvSpPr>
            <a:spLocks noChangeShapeType="1"/>
          </p:cNvSpPr>
          <p:nvPr/>
        </p:nvSpPr>
        <p:spPr bwMode="auto">
          <a:xfrm>
            <a:off x="1824038" y="5603875"/>
            <a:ext cx="508000" cy="0"/>
          </a:xfrm>
          <a:prstGeom prst="line">
            <a:avLst/>
          </a:prstGeom>
          <a:noFill/>
          <a:ln w="38100">
            <a:solidFill>
              <a:srgbClr val="0070C0"/>
            </a:solidFill>
            <a:round/>
            <a:headEnd/>
            <a:tailEnd type="triangle" w="lg" len="lg"/>
          </a:ln>
          <a:effectLst/>
        </p:spPr>
        <p:txBody>
          <a:bodyPr/>
          <a:lstStyle/>
          <a:p>
            <a:endParaRPr lang="en-US" dirty="0">
              <a:solidFill>
                <a:schemeClr val="bg1"/>
              </a:solidFill>
              <a:latin typeface="Arial" pitchFamily="34" charset="0"/>
            </a:endParaRPr>
          </a:p>
        </p:txBody>
      </p:sp>
      <p:sp>
        <p:nvSpPr>
          <p:cNvPr id="257044" name="Line 20"/>
          <p:cNvSpPr>
            <a:spLocks noChangeShapeType="1"/>
          </p:cNvSpPr>
          <p:nvPr/>
        </p:nvSpPr>
        <p:spPr bwMode="auto">
          <a:xfrm>
            <a:off x="3094038" y="5600700"/>
            <a:ext cx="508000" cy="1588"/>
          </a:xfrm>
          <a:prstGeom prst="line">
            <a:avLst/>
          </a:prstGeom>
          <a:noFill/>
          <a:ln w="38100">
            <a:solidFill>
              <a:srgbClr val="0070C0"/>
            </a:solidFill>
            <a:round/>
            <a:headEnd/>
            <a:tailEnd type="triangle" w="lg" len="lg"/>
          </a:ln>
          <a:effectLst/>
        </p:spPr>
        <p:txBody>
          <a:bodyPr/>
          <a:lstStyle/>
          <a:p>
            <a:endParaRPr lang="en-US" dirty="0">
              <a:solidFill>
                <a:schemeClr val="bg1"/>
              </a:solidFill>
              <a:latin typeface="Arial" pitchFamily="34" charset="0"/>
            </a:endParaRPr>
          </a:p>
        </p:txBody>
      </p:sp>
      <p:sp>
        <p:nvSpPr>
          <p:cNvPr id="257045" name="Line 21"/>
          <p:cNvSpPr>
            <a:spLocks noChangeShapeType="1"/>
          </p:cNvSpPr>
          <p:nvPr/>
        </p:nvSpPr>
        <p:spPr bwMode="auto">
          <a:xfrm>
            <a:off x="4364038" y="5597525"/>
            <a:ext cx="508000" cy="1588"/>
          </a:xfrm>
          <a:prstGeom prst="line">
            <a:avLst/>
          </a:prstGeom>
          <a:noFill/>
          <a:ln w="38100">
            <a:solidFill>
              <a:srgbClr val="0070C0"/>
            </a:solidFill>
            <a:round/>
            <a:headEnd/>
            <a:tailEnd type="triangle" w="lg" len="lg"/>
          </a:ln>
          <a:effectLst/>
        </p:spPr>
        <p:txBody>
          <a:bodyPr/>
          <a:lstStyle/>
          <a:p>
            <a:endParaRPr lang="en-US" dirty="0">
              <a:solidFill>
                <a:schemeClr val="bg1"/>
              </a:solidFill>
              <a:latin typeface="Arial" pitchFamily="34" charset="0"/>
            </a:endParaRPr>
          </a:p>
        </p:txBody>
      </p:sp>
      <p:sp>
        <p:nvSpPr>
          <p:cNvPr id="257046" name="Line 22"/>
          <p:cNvSpPr>
            <a:spLocks noChangeShapeType="1"/>
          </p:cNvSpPr>
          <p:nvPr/>
        </p:nvSpPr>
        <p:spPr bwMode="auto">
          <a:xfrm>
            <a:off x="5572125" y="5602288"/>
            <a:ext cx="508000" cy="1587"/>
          </a:xfrm>
          <a:prstGeom prst="line">
            <a:avLst/>
          </a:prstGeom>
          <a:noFill/>
          <a:ln w="38100">
            <a:solidFill>
              <a:srgbClr val="0070C0"/>
            </a:solidFill>
            <a:round/>
            <a:headEnd/>
            <a:tailEnd type="triangle" w="lg" len="lg"/>
          </a:ln>
          <a:effectLst/>
        </p:spPr>
        <p:txBody>
          <a:bodyPr/>
          <a:lstStyle/>
          <a:p>
            <a:endParaRPr lang="en-US" dirty="0">
              <a:solidFill>
                <a:schemeClr val="bg1"/>
              </a:solidFill>
              <a:latin typeface="Arial" pitchFamily="34" charset="0"/>
            </a:endParaRPr>
          </a:p>
        </p:txBody>
      </p:sp>
      <p:sp>
        <p:nvSpPr>
          <p:cNvPr id="257047" name="Line 23"/>
          <p:cNvSpPr>
            <a:spLocks noChangeShapeType="1"/>
          </p:cNvSpPr>
          <p:nvPr/>
        </p:nvSpPr>
        <p:spPr bwMode="auto">
          <a:xfrm>
            <a:off x="6778625" y="5602288"/>
            <a:ext cx="508000" cy="1587"/>
          </a:xfrm>
          <a:prstGeom prst="line">
            <a:avLst/>
          </a:prstGeom>
          <a:noFill/>
          <a:ln w="38100">
            <a:solidFill>
              <a:srgbClr val="0070C0"/>
            </a:solidFill>
            <a:round/>
            <a:headEnd/>
            <a:tailEnd type="triangle" w="lg" len="lg"/>
          </a:ln>
          <a:effectLst/>
        </p:spPr>
        <p:txBody>
          <a:bodyPr/>
          <a:lstStyle/>
          <a:p>
            <a:endParaRPr lang="en-US" dirty="0">
              <a:solidFill>
                <a:schemeClr val="bg1"/>
              </a:solidFill>
              <a:latin typeface="Arial" pitchFamily="34" charset="0"/>
            </a:endParaRPr>
          </a:p>
        </p:txBody>
      </p:sp>
      <p:sp>
        <p:nvSpPr>
          <p:cNvPr id="257048" name="Line 24"/>
          <p:cNvSpPr>
            <a:spLocks noChangeShapeType="1"/>
          </p:cNvSpPr>
          <p:nvPr/>
        </p:nvSpPr>
        <p:spPr bwMode="auto">
          <a:xfrm>
            <a:off x="5572125" y="4665663"/>
            <a:ext cx="17145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7049" name="Line 25"/>
          <p:cNvSpPr>
            <a:spLocks noChangeShapeType="1"/>
          </p:cNvSpPr>
          <p:nvPr/>
        </p:nvSpPr>
        <p:spPr bwMode="auto">
          <a:xfrm>
            <a:off x="5572125" y="4981575"/>
            <a:ext cx="1714500" cy="1588"/>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7050" name="Line 26"/>
          <p:cNvSpPr>
            <a:spLocks noChangeShapeType="1"/>
          </p:cNvSpPr>
          <p:nvPr/>
        </p:nvSpPr>
        <p:spPr bwMode="auto">
          <a:xfrm>
            <a:off x="5572125" y="5348288"/>
            <a:ext cx="50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7051" name="Line 27"/>
          <p:cNvSpPr>
            <a:spLocks noChangeShapeType="1"/>
          </p:cNvSpPr>
          <p:nvPr/>
        </p:nvSpPr>
        <p:spPr bwMode="auto">
          <a:xfrm>
            <a:off x="6778625" y="5348288"/>
            <a:ext cx="50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7052" name="Line 28"/>
          <p:cNvSpPr>
            <a:spLocks noChangeShapeType="1"/>
          </p:cNvSpPr>
          <p:nvPr/>
        </p:nvSpPr>
        <p:spPr bwMode="auto">
          <a:xfrm>
            <a:off x="4364038" y="5311775"/>
            <a:ext cx="508000" cy="1588"/>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7053" name="Line 29"/>
          <p:cNvSpPr>
            <a:spLocks noChangeShapeType="1"/>
          </p:cNvSpPr>
          <p:nvPr/>
        </p:nvSpPr>
        <p:spPr bwMode="auto">
          <a:xfrm>
            <a:off x="4364038" y="4981575"/>
            <a:ext cx="508000" cy="1588"/>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33" name="Footer Placeholder 32"/>
          <p:cNvSpPr>
            <a:spLocks noGrp="1"/>
          </p:cNvSpPr>
          <p:nvPr>
            <p:ph type="ftr" sz="quarter" idx="11"/>
          </p:nvPr>
        </p:nvSpPr>
        <p:spPr/>
        <p:txBody>
          <a:bodyPr/>
          <a:lstStyle/>
          <a:p>
            <a:r>
              <a:rPr lang="en-US"/>
              <a:t>Art of Multiprocessor Programming</a:t>
            </a:r>
            <a:endParaRPr lang="en-US" dirty="0"/>
          </a:p>
        </p:txBody>
      </p:sp>
      <p:sp>
        <p:nvSpPr>
          <p:cNvPr id="4" name="TextBox 3">
            <a:extLst>
              <a:ext uri="{FF2B5EF4-FFF2-40B4-BE49-F238E27FC236}">
                <a16:creationId xmlns:a16="http://schemas.microsoft.com/office/drawing/2014/main" id="{63442A1E-79C5-141B-20B4-142F0B4C3C4C}"/>
              </a:ext>
            </a:extLst>
          </p:cNvPr>
          <p:cNvSpPr txBox="1"/>
          <p:nvPr/>
        </p:nvSpPr>
        <p:spPr bwMode="auto">
          <a:xfrm>
            <a:off x="1348794" y="2384499"/>
            <a:ext cx="6160661" cy="437043"/>
          </a:xfrm>
          <a:prstGeom prst="rect">
            <a:avLst/>
          </a:prstGeom>
          <a:solidFill>
            <a:schemeClr val="bg1"/>
          </a:solidFill>
          <a:ln w="38100">
            <a:solidFill>
              <a:srgbClr val="0070C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panose="020B0604020202020204" pitchFamily="34" charset="0"/>
                <a:cs typeface="Arial" panose="020B0604020202020204" pitchFamily="34" charset="0"/>
              </a:rPr>
              <a:t>Each layer is a sub-list of lower levels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lide Number Placeholder 5"/>
          <p:cNvSpPr>
            <a:spLocks noGrp="1"/>
          </p:cNvSpPr>
          <p:nvPr>
            <p:ph type="sldNum" sz="quarter" idx="12"/>
          </p:nvPr>
        </p:nvSpPr>
        <p:spPr/>
        <p:txBody>
          <a:bodyPr/>
          <a:lstStyle/>
          <a:p>
            <a:fld id="{93DC6F3B-1F7C-487B-A8B8-47938C6CE556}" type="slidenum">
              <a:rPr lang="en-US"/>
              <a:pPr/>
              <a:t>16</a:t>
            </a:fld>
            <a:endParaRPr lang="en-US"/>
          </a:p>
        </p:txBody>
      </p:sp>
      <p:sp>
        <p:nvSpPr>
          <p:cNvPr id="257026" name="Rectangle 2"/>
          <p:cNvSpPr>
            <a:spLocks noGrp="1" noChangeArrowheads="1"/>
          </p:cNvSpPr>
          <p:nvPr>
            <p:ph type="title"/>
          </p:nvPr>
        </p:nvSpPr>
        <p:spPr>
          <a:xfrm>
            <a:off x="685800" y="333375"/>
            <a:ext cx="7772400" cy="1143000"/>
          </a:xfrm>
        </p:spPr>
        <p:txBody>
          <a:bodyPr/>
          <a:lstStyle/>
          <a:p>
            <a:r>
              <a:rPr lang="en-US" dirty="0">
                <a:solidFill>
                  <a:srgbClr val="FFFF00"/>
                </a:solidFill>
                <a:latin typeface="Arial" pitchFamily="34" charset="0"/>
              </a:rPr>
              <a:t>Skip List Property</a:t>
            </a:r>
          </a:p>
        </p:txBody>
      </p:sp>
      <p:sp>
        <p:nvSpPr>
          <p:cNvPr id="257027" name="AutoShape 3"/>
          <p:cNvSpPr>
            <a:spLocks noChangeArrowheads="1"/>
          </p:cNvSpPr>
          <p:nvPr/>
        </p:nvSpPr>
        <p:spPr bwMode="auto">
          <a:xfrm>
            <a:off x="2395538" y="5426075"/>
            <a:ext cx="762000" cy="36353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2</a:t>
            </a:r>
          </a:p>
        </p:txBody>
      </p:sp>
      <p:cxnSp>
        <p:nvCxnSpPr>
          <p:cNvPr id="257028" name="AutoShape 4"/>
          <p:cNvCxnSpPr>
            <a:cxnSpLocks noChangeShapeType="1"/>
            <a:stCxn id="257027" idx="0"/>
            <a:endCxn id="257027" idx="2"/>
          </p:cNvCxnSpPr>
          <p:nvPr/>
        </p:nvCxnSpPr>
        <p:spPr bwMode="auto">
          <a:xfrm>
            <a:off x="2776538" y="5424488"/>
            <a:ext cx="0" cy="366712"/>
          </a:xfrm>
          <a:prstGeom prst="straightConnector1">
            <a:avLst/>
          </a:prstGeom>
          <a:noFill/>
          <a:ln w="38100">
            <a:solidFill>
              <a:schemeClr val="tx1"/>
            </a:solidFill>
            <a:round/>
            <a:headEnd/>
            <a:tailEnd/>
          </a:ln>
          <a:effectLst/>
        </p:spPr>
      </p:cxnSp>
      <p:sp>
        <p:nvSpPr>
          <p:cNvPr id="257029" name="AutoShape 5"/>
          <p:cNvSpPr>
            <a:spLocks noChangeArrowheads="1"/>
          </p:cNvSpPr>
          <p:nvPr/>
        </p:nvSpPr>
        <p:spPr bwMode="auto">
          <a:xfrm>
            <a:off x="3667125" y="4797425"/>
            <a:ext cx="762000" cy="98901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5</a:t>
            </a:r>
          </a:p>
        </p:txBody>
      </p:sp>
      <p:cxnSp>
        <p:nvCxnSpPr>
          <p:cNvPr id="257030" name="AutoShape 6"/>
          <p:cNvCxnSpPr>
            <a:cxnSpLocks noChangeShapeType="1"/>
            <a:stCxn id="257029" idx="0"/>
            <a:endCxn id="257029" idx="2"/>
          </p:cNvCxnSpPr>
          <p:nvPr/>
        </p:nvCxnSpPr>
        <p:spPr bwMode="auto">
          <a:xfrm>
            <a:off x="4048125" y="4792663"/>
            <a:ext cx="0" cy="998537"/>
          </a:xfrm>
          <a:prstGeom prst="straightConnector1">
            <a:avLst/>
          </a:prstGeom>
          <a:noFill/>
          <a:ln w="38100">
            <a:solidFill>
              <a:schemeClr val="tx1"/>
            </a:solidFill>
            <a:round/>
            <a:headEnd/>
            <a:tailEnd/>
          </a:ln>
          <a:effectLst/>
        </p:spPr>
      </p:cxnSp>
      <p:sp>
        <p:nvSpPr>
          <p:cNvPr id="257031" name="AutoShape 7"/>
          <p:cNvSpPr>
            <a:spLocks noChangeArrowheads="1"/>
          </p:cNvSpPr>
          <p:nvPr/>
        </p:nvSpPr>
        <p:spPr bwMode="auto">
          <a:xfrm>
            <a:off x="6119813" y="5173663"/>
            <a:ext cx="762000" cy="6143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8</a:t>
            </a:r>
          </a:p>
        </p:txBody>
      </p:sp>
      <p:cxnSp>
        <p:nvCxnSpPr>
          <p:cNvPr id="257032" name="AutoShape 8"/>
          <p:cNvCxnSpPr>
            <a:cxnSpLocks noChangeShapeType="1"/>
            <a:stCxn id="257031" idx="0"/>
            <a:endCxn id="257031" idx="2"/>
          </p:cNvCxnSpPr>
          <p:nvPr/>
        </p:nvCxnSpPr>
        <p:spPr bwMode="auto">
          <a:xfrm>
            <a:off x="6500813" y="5170488"/>
            <a:ext cx="0" cy="620712"/>
          </a:xfrm>
          <a:prstGeom prst="straightConnector1">
            <a:avLst/>
          </a:prstGeom>
          <a:noFill/>
          <a:ln w="38100">
            <a:solidFill>
              <a:schemeClr val="tx1"/>
            </a:solidFill>
            <a:round/>
            <a:headEnd/>
            <a:tailEnd/>
          </a:ln>
          <a:effectLst/>
        </p:spPr>
      </p:cxnSp>
      <p:sp>
        <p:nvSpPr>
          <p:cNvPr id="257033" name="AutoShape 9"/>
          <p:cNvSpPr>
            <a:spLocks noChangeArrowheads="1"/>
          </p:cNvSpPr>
          <p:nvPr/>
        </p:nvSpPr>
        <p:spPr bwMode="auto">
          <a:xfrm>
            <a:off x="4911725" y="4514850"/>
            <a:ext cx="762000" cy="12700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7</a:t>
            </a:r>
          </a:p>
        </p:txBody>
      </p:sp>
      <p:cxnSp>
        <p:nvCxnSpPr>
          <p:cNvPr id="257034" name="AutoShape 10"/>
          <p:cNvCxnSpPr>
            <a:cxnSpLocks noChangeShapeType="1"/>
            <a:stCxn id="257033" idx="0"/>
            <a:endCxn id="257033" idx="2"/>
          </p:cNvCxnSpPr>
          <p:nvPr/>
        </p:nvCxnSpPr>
        <p:spPr bwMode="auto">
          <a:xfrm>
            <a:off x="5292725" y="4508500"/>
            <a:ext cx="0" cy="1282700"/>
          </a:xfrm>
          <a:prstGeom prst="straightConnector1">
            <a:avLst/>
          </a:prstGeom>
          <a:noFill/>
          <a:ln w="38100">
            <a:solidFill>
              <a:schemeClr val="tx1"/>
            </a:solidFill>
            <a:round/>
            <a:headEnd/>
            <a:tailEnd/>
          </a:ln>
          <a:effectLst/>
        </p:spPr>
      </p:cxnSp>
      <p:sp>
        <p:nvSpPr>
          <p:cNvPr id="257035" name="AutoShape 11"/>
          <p:cNvSpPr>
            <a:spLocks noChangeArrowheads="1"/>
          </p:cNvSpPr>
          <p:nvPr/>
        </p:nvSpPr>
        <p:spPr bwMode="auto">
          <a:xfrm>
            <a:off x="7339013" y="4157663"/>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9</a:t>
            </a:r>
          </a:p>
        </p:txBody>
      </p:sp>
      <p:cxnSp>
        <p:nvCxnSpPr>
          <p:cNvPr id="257036" name="AutoShape 12"/>
          <p:cNvCxnSpPr>
            <a:cxnSpLocks noChangeShapeType="1"/>
            <a:stCxn id="257035" idx="0"/>
            <a:endCxn id="257035" idx="2"/>
          </p:cNvCxnSpPr>
          <p:nvPr/>
        </p:nvCxnSpPr>
        <p:spPr bwMode="auto">
          <a:xfrm>
            <a:off x="7720013" y="4149725"/>
            <a:ext cx="0" cy="1641475"/>
          </a:xfrm>
          <a:prstGeom prst="straightConnector1">
            <a:avLst/>
          </a:prstGeom>
          <a:noFill/>
          <a:ln w="38100">
            <a:solidFill>
              <a:schemeClr val="tx1"/>
            </a:solidFill>
            <a:round/>
            <a:headEnd/>
            <a:tailEnd/>
          </a:ln>
          <a:effectLst/>
        </p:spPr>
      </p:cxnSp>
      <p:sp>
        <p:nvSpPr>
          <p:cNvPr id="257037" name="AutoShape 13"/>
          <p:cNvSpPr>
            <a:spLocks noChangeArrowheads="1"/>
          </p:cNvSpPr>
          <p:nvPr/>
        </p:nvSpPr>
        <p:spPr bwMode="auto">
          <a:xfrm>
            <a:off x="1187450" y="4157663"/>
            <a:ext cx="762000" cy="16383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0</a:t>
            </a:r>
          </a:p>
        </p:txBody>
      </p:sp>
      <p:cxnSp>
        <p:nvCxnSpPr>
          <p:cNvPr id="257038" name="AutoShape 14"/>
          <p:cNvCxnSpPr>
            <a:cxnSpLocks noChangeShapeType="1"/>
            <a:stCxn id="257037" idx="0"/>
            <a:endCxn id="257037" idx="2"/>
          </p:cNvCxnSpPr>
          <p:nvPr/>
        </p:nvCxnSpPr>
        <p:spPr bwMode="auto">
          <a:xfrm>
            <a:off x="1568450" y="4149725"/>
            <a:ext cx="0" cy="1654175"/>
          </a:xfrm>
          <a:prstGeom prst="straightConnector1">
            <a:avLst/>
          </a:prstGeom>
          <a:noFill/>
          <a:ln w="38100">
            <a:solidFill>
              <a:schemeClr val="tx1"/>
            </a:solidFill>
            <a:round/>
            <a:headEnd/>
            <a:tailEnd/>
          </a:ln>
          <a:effectLst/>
        </p:spPr>
      </p:cxnSp>
      <p:sp>
        <p:nvSpPr>
          <p:cNvPr id="257039" name="Line 15"/>
          <p:cNvSpPr>
            <a:spLocks noChangeShapeType="1"/>
          </p:cNvSpPr>
          <p:nvPr/>
        </p:nvSpPr>
        <p:spPr bwMode="auto">
          <a:xfrm>
            <a:off x="1824038" y="4365625"/>
            <a:ext cx="5462587" cy="0"/>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7040" name="Line 16"/>
          <p:cNvSpPr>
            <a:spLocks noChangeShapeType="1"/>
          </p:cNvSpPr>
          <p:nvPr/>
        </p:nvSpPr>
        <p:spPr bwMode="auto">
          <a:xfrm>
            <a:off x="1824038" y="4665663"/>
            <a:ext cx="304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7041" name="Line 17"/>
          <p:cNvSpPr>
            <a:spLocks noChangeShapeType="1"/>
          </p:cNvSpPr>
          <p:nvPr/>
        </p:nvSpPr>
        <p:spPr bwMode="auto">
          <a:xfrm>
            <a:off x="1824038" y="4979988"/>
            <a:ext cx="177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7042" name="Line 18"/>
          <p:cNvSpPr>
            <a:spLocks noChangeShapeType="1"/>
          </p:cNvSpPr>
          <p:nvPr/>
        </p:nvSpPr>
        <p:spPr bwMode="auto">
          <a:xfrm>
            <a:off x="1824038" y="5310188"/>
            <a:ext cx="177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7043" name="Line 19"/>
          <p:cNvSpPr>
            <a:spLocks noChangeShapeType="1"/>
          </p:cNvSpPr>
          <p:nvPr/>
        </p:nvSpPr>
        <p:spPr bwMode="auto">
          <a:xfrm>
            <a:off x="1824038" y="5603875"/>
            <a:ext cx="508000" cy="0"/>
          </a:xfrm>
          <a:prstGeom prst="line">
            <a:avLst/>
          </a:prstGeom>
          <a:noFill/>
          <a:ln w="38100">
            <a:solidFill>
              <a:srgbClr val="0070C0"/>
            </a:solidFill>
            <a:round/>
            <a:headEnd/>
            <a:tailEnd type="triangle" w="lg" len="lg"/>
          </a:ln>
          <a:effectLst/>
        </p:spPr>
        <p:txBody>
          <a:bodyPr/>
          <a:lstStyle/>
          <a:p>
            <a:endParaRPr lang="en-US" dirty="0">
              <a:solidFill>
                <a:schemeClr val="bg1"/>
              </a:solidFill>
              <a:latin typeface="Arial" pitchFamily="34" charset="0"/>
            </a:endParaRPr>
          </a:p>
        </p:txBody>
      </p:sp>
      <p:sp>
        <p:nvSpPr>
          <p:cNvPr id="257044" name="Line 20"/>
          <p:cNvSpPr>
            <a:spLocks noChangeShapeType="1"/>
          </p:cNvSpPr>
          <p:nvPr/>
        </p:nvSpPr>
        <p:spPr bwMode="auto">
          <a:xfrm>
            <a:off x="3094038" y="5600700"/>
            <a:ext cx="508000" cy="1588"/>
          </a:xfrm>
          <a:prstGeom prst="line">
            <a:avLst/>
          </a:prstGeom>
          <a:noFill/>
          <a:ln w="38100">
            <a:solidFill>
              <a:srgbClr val="0070C0"/>
            </a:solidFill>
            <a:round/>
            <a:headEnd/>
            <a:tailEnd type="triangle" w="lg" len="lg"/>
          </a:ln>
          <a:effectLst/>
        </p:spPr>
        <p:txBody>
          <a:bodyPr/>
          <a:lstStyle/>
          <a:p>
            <a:endParaRPr lang="en-US" dirty="0">
              <a:solidFill>
                <a:schemeClr val="bg1"/>
              </a:solidFill>
              <a:latin typeface="Arial" pitchFamily="34" charset="0"/>
            </a:endParaRPr>
          </a:p>
        </p:txBody>
      </p:sp>
      <p:sp>
        <p:nvSpPr>
          <p:cNvPr id="257045" name="Line 21"/>
          <p:cNvSpPr>
            <a:spLocks noChangeShapeType="1"/>
          </p:cNvSpPr>
          <p:nvPr/>
        </p:nvSpPr>
        <p:spPr bwMode="auto">
          <a:xfrm>
            <a:off x="4364038" y="5597525"/>
            <a:ext cx="508000" cy="1588"/>
          </a:xfrm>
          <a:prstGeom prst="line">
            <a:avLst/>
          </a:prstGeom>
          <a:noFill/>
          <a:ln w="38100">
            <a:solidFill>
              <a:srgbClr val="0070C0"/>
            </a:solidFill>
            <a:round/>
            <a:headEnd/>
            <a:tailEnd type="triangle" w="lg" len="lg"/>
          </a:ln>
          <a:effectLst/>
        </p:spPr>
        <p:txBody>
          <a:bodyPr/>
          <a:lstStyle/>
          <a:p>
            <a:endParaRPr lang="en-US" dirty="0">
              <a:solidFill>
                <a:schemeClr val="bg1"/>
              </a:solidFill>
              <a:latin typeface="Arial" pitchFamily="34" charset="0"/>
            </a:endParaRPr>
          </a:p>
        </p:txBody>
      </p:sp>
      <p:sp>
        <p:nvSpPr>
          <p:cNvPr id="257046" name="Line 22"/>
          <p:cNvSpPr>
            <a:spLocks noChangeShapeType="1"/>
          </p:cNvSpPr>
          <p:nvPr/>
        </p:nvSpPr>
        <p:spPr bwMode="auto">
          <a:xfrm>
            <a:off x="5572125" y="5602288"/>
            <a:ext cx="508000" cy="1587"/>
          </a:xfrm>
          <a:prstGeom prst="line">
            <a:avLst/>
          </a:prstGeom>
          <a:noFill/>
          <a:ln w="38100">
            <a:solidFill>
              <a:srgbClr val="0070C0"/>
            </a:solidFill>
            <a:round/>
            <a:headEnd/>
            <a:tailEnd type="triangle" w="lg" len="lg"/>
          </a:ln>
          <a:effectLst/>
        </p:spPr>
        <p:txBody>
          <a:bodyPr/>
          <a:lstStyle/>
          <a:p>
            <a:endParaRPr lang="en-US" dirty="0">
              <a:solidFill>
                <a:schemeClr val="bg1"/>
              </a:solidFill>
              <a:latin typeface="Arial" pitchFamily="34" charset="0"/>
            </a:endParaRPr>
          </a:p>
        </p:txBody>
      </p:sp>
      <p:sp>
        <p:nvSpPr>
          <p:cNvPr id="257047" name="Line 23"/>
          <p:cNvSpPr>
            <a:spLocks noChangeShapeType="1"/>
          </p:cNvSpPr>
          <p:nvPr/>
        </p:nvSpPr>
        <p:spPr bwMode="auto">
          <a:xfrm>
            <a:off x="6778625" y="5602288"/>
            <a:ext cx="508000" cy="1587"/>
          </a:xfrm>
          <a:prstGeom prst="line">
            <a:avLst/>
          </a:prstGeom>
          <a:noFill/>
          <a:ln w="38100">
            <a:solidFill>
              <a:srgbClr val="0070C0"/>
            </a:solidFill>
            <a:round/>
            <a:headEnd/>
            <a:tailEnd type="triangle" w="lg" len="lg"/>
          </a:ln>
          <a:effectLst/>
        </p:spPr>
        <p:txBody>
          <a:bodyPr/>
          <a:lstStyle/>
          <a:p>
            <a:endParaRPr lang="en-US" dirty="0">
              <a:solidFill>
                <a:schemeClr val="bg1"/>
              </a:solidFill>
              <a:latin typeface="Arial" pitchFamily="34" charset="0"/>
            </a:endParaRPr>
          </a:p>
        </p:txBody>
      </p:sp>
      <p:sp>
        <p:nvSpPr>
          <p:cNvPr id="257048" name="Line 24"/>
          <p:cNvSpPr>
            <a:spLocks noChangeShapeType="1"/>
          </p:cNvSpPr>
          <p:nvPr/>
        </p:nvSpPr>
        <p:spPr bwMode="auto">
          <a:xfrm>
            <a:off x="5572125" y="4665663"/>
            <a:ext cx="17145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7049" name="Line 25"/>
          <p:cNvSpPr>
            <a:spLocks noChangeShapeType="1"/>
          </p:cNvSpPr>
          <p:nvPr/>
        </p:nvSpPr>
        <p:spPr bwMode="auto">
          <a:xfrm>
            <a:off x="5572125" y="4981575"/>
            <a:ext cx="1714500" cy="1588"/>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7050" name="Line 26"/>
          <p:cNvSpPr>
            <a:spLocks noChangeShapeType="1"/>
          </p:cNvSpPr>
          <p:nvPr/>
        </p:nvSpPr>
        <p:spPr bwMode="auto">
          <a:xfrm>
            <a:off x="5572125" y="5348288"/>
            <a:ext cx="50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7051" name="Line 27"/>
          <p:cNvSpPr>
            <a:spLocks noChangeShapeType="1"/>
          </p:cNvSpPr>
          <p:nvPr/>
        </p:nvSpPr>
        <p:spPr bwMode="auto">
          <a:xfrm>
            <a:off x="6778625" y="5348288"/>
            <a:ext cx="508000" cy="1587"/>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7052" name="Line 28"/>
          <p:cNvSpPr>
            <a:spLocks noChangeShapeType="1"/>
          </p:cNvSpPr>
          <p:nvPr/>
        </p:nvSpPr>
        <p:spPr bwMode="auto">
          <a:xfrm>
            <a:off x="4364038" y="5311775"/>
            <a:ext cx="508000" cy="1588"/>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257053" name="Line 29"/>
          <p:cNvSpPr>
            <a:spLocks noChangeShapeType="1"/>
          </p:cNvSpPr>
          <p:nvPr/>
        </p:nvSpPr>
        <p:spPr bwMode="auto">
          <a:xfrm>
            <a:off x="4364038" y="4981575"/>
            <a:ext cx="508000" cy="1588"/>
          </a:xfrm>
          <a:prstGeom prst="line">
            <a:avLst/>
          </a:prstGeom>
          <a:noFill/>
          <a:ln w="38100">
            <a:solidFill>
              <a:srgbClr val="DDDDDD"/>
            </a:solidFill>
            <a:round/>
            <a:headEnd/>
            <a:tailEnd type="triangle" w="lg" len="lg"/>
          </a:ln>
          <a:effectLst/>
        </p:spPr>
        <p:txBody>
          <a:bodyPr/>
          <a:lstStyle/>
          <a:p>
            <a:endParaRPr lang="en-US" dirty="0">
              <a:solidFill>
                <a:schemeClr val="bg1"/>
              </a:solidFill>
              <a:latin typeface="Arial" pitchFamily="34" charset="0"/>
            </a:endParaRPr>
          </a:p>
        </p:txBody>
      </p:sp>
      <p:sp>
        <p:nvSpPr>
          <p:cNvPr id="33" name="Footer Placeholder 32"/>
          <p:cNvSpPr>
            <a:spLocks noGrp="1"/>
          </p:cNvSpPr>
          <p:nvPr>
            <p:ph type="ftr" sz="quarter" idx="11"/>
          </p:nvPr>
        </p:nvSpPr>
        <p:spPr/>
        <p:txBody>
          <a:bodyPr/>
          <a:lstStyle/>
          <a:p>
            <a:r>
              <a:rPr lang="en-US"/>
              <a:t>Art of Multiprocessor Programming</a:t>
            </a:r>
            <a:endParaRPr lang="en-US" dirty="0"/>
          </a:p>
        </p:txBody>
      </p:sp>
      <p:sp>
        <p:nvSpPr>
          <p:cNvPr id="4" name="TextBox 3">
            <a:extLst>
              <a:ext uri="{FF2B5EF4-FFF2-40B4-BE49-F238E27FC236}">
                <a16:creationId xmlns:a16="http://schemas.microsoft.com/office/drawing/2014/main" id="{63442A1E-79C5-141B-20B4-142F0B4C3C4C}"/>
              </a:ext>
            </a:extLst>
          </p:cNvPr>
          <p:cNvSpPr txBox="1"/>
          <p:nvPr/>
        </p:nvSpPr>
        <p:spPr bwMode="auto">
          <a:xfrm>
            <a:off x="1348794" y="2384499"/>
            <a:ext cx="6160661" cy="437043"/>
          </a:xfrm>
          <a:prstGeom prst="rect">
            <a:avLst/>
          </a:prstGeom>
          <a:solidFill>
            <a:schemeClr val="bg1"/>
          </a:solidFill>
          <a:ln w="38100">
            <a:solidFill>
              <a:srgbClr val="0070C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panose="020B0604020202020204" pitchFamily="34" charset="0"/>
                <a:cs typeface="Arial" panose="020B0604020202020204" pitchFamily="34" charset="0"/>
              </a:rPr>
              <a:t>Each layer is a sub-list of lower levels</a:t>
            </a:r>
          </a:p>
        </p:txBody>
      </p:sp>
      <p:sp>
        <p:nvSpPr>
          <p:cNvPr id="2" name="TextBox 1">
            <a:extLst>
              <a:ext uri="{FF2B5EF4-FFF2-40B4-BE49-F238E27FC236}">
                <a16:creationId xmlns:a16="http://schemas.microsoft.com/office/drawing/2014/main" id="{284057F7-0EAB-6722-A3CB-85A49668CBF9}"/>
              </a:ext>
            </a:extLst>
          </p:cNvPr>
          <p:cNvSpPr txBox="1"/>
          <p:nvPr/>
        </p:nvSpPr>
        <p:spPr bwMode="auto">
          <a:xfrm>
            <a:off x="1348794" y="3188063"/>
            <a:ext cx="5562741" cy="437043"/>
          </a:xfrm>
          <a:prstGeom prst="rect">
            <a:avLst/>
          </a:prstGeom>
          <a:solidFill>
            <a:schemeClr val="bg1"/>
          </a:solidFill>
          <a:ln w="381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panose="020B0604020202020204" pitchFamily="34" charset="0"/>
                <a:cs typeface="Arial" panose="020B0604020202020204" pitchFamily="34" charset="0"/>
              </a:rPr>
              <a:t>Not easy to preserve concurrently</a:t>
            </a:r>
          </a:p>
        </p:txBody>
      </p:sp>
    </p:spTree>
    <p:extLst>
      <p:ext uri="{BB962C8B-B14F-4D97-AF65-F5344CB8AC3E}">
        <p14:creationId xmlns:p14="http://schemas.microsoft.com/office/powerpoint/2010/main" val="557378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lide Number Placeholder 5"/>
          <p:cNvSpPr>
            <a:spLocks noGrp="1"/>
          </p:cNvSpPr>
          <p:nvPr>
            <p:ph type="sldNum" sz="quarter" idx="12"/>
          </p:nvPr>
        </p:nvSpPr>
        <p:spPr/>
        <p:txBody>
          <a:bodyPr/>
          <a:lstStyle/>
          <a:p>
            <a:fld id="{CD799F64-1C32-4176-A720-23CA8E54BEAF}" type="slidenum">
              <a:rPr lang="en-US">
                <a:latin typeface="+mj-lt"/>
              </a:rPr>
              <a:pPr/>
              <a:t>17</a:t>
            </a:fld>
            <a:endParaRPr lang="en-US">
              <a:latin typeface="+mj-lt"/>
            </a:endParaRPr>
          </a:p>
        </p:txBody>
      </p:sp>
      <p:sp>
        <p:nvSpPr>
          <p:cNvPr id="236546" name="Rectangle 2"/>
          <p:cNvSpPr>
            <a:spLocks noGrp="1" noChangeArrowheads="1"/>
          </p:cNvSpPr>
          <p:nvPr>
            <p:ph type="title"/>
          </p:nvPr>
        </p:nvSpPr>
        <p:spPr>
          <a:xfrm>
            <a:off x="685800" y="333375"/>
            <a:ext cx="7772400" cy="1143000"/>
          </a:xfrm>
        </p:spPr>
        <p:txBody>
          <a:bodyPr/>
          <a:lstStyle/>
          <a:p>
            <a:r>
              <a:rPr lang="en-US" dirty="0">
                <a:solidFill>
                  <a:srgbClr val="FFFF00"/>
                </a:solidFill>
              </a:rPr>
              <a:t>Search</a:t>
            </a:r>
          </a:p>
        </p:txBody>
      </p:sp>
      <p:sp>
        <p:nvSpPr>
          <p:cNvPr id="236548" name="AutoShape 4"/>
          <p:cNvSpPr>
            <a:spLocks noChangeArrowheads="1"/>
          </p:cNvSpPr>
          <p:nvPr/>
        </p:nvSpPr>
        <p:spPr bwMode="auto">
          <a:xfrm>
            <a:off x="2395538" y="5426075"/>
            <a:ext cx="762000" cy="36353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236549" name="AutoShape 5"/>
          <p:cNvCxnSpPr>
            <a:cxnSpLocks noChangeShapeType="1"/>
            <a:stCxn id="236548" idx="0"/>
            <a:endCxn id="236548" idx="2"/>
          </p:cNvCxnSpPr>
          <p:nvPr/>
        </p:nvCxnSpPr>
        <p:spPr bwMode="auto">
          <a:xfrm>
            <a:off x="2776538" y="5424488"/>
            <a:ext cx="0" cy="366712"/>
          </a:xfrm>
          <a:prstGeom prst="straightConnector1">
            <a:avLst/>
          </a:prstGeom>
          <a:noFill/>
          <a:ln w="38100">
            <a:solidFill>
              <a:schemeClr val="tx1"/>
            </a:solidFill>
            <a:round/>
            <a:headEnd/>
            <a:tailEnd/>
          </a:ln>
          <a:effectLst/>
        </p:spPr>
      </p:cxnSp>
      <p:sp>
        <p:nvSpPr>
          <p:cNvPr id="236551" name="AutoShape 7"/>
          <p:cNvSpPr>
            <a:spLocks noChangeArrowheads="1"/>
          </p:cNvSpPr>
          <p:nvPr/>
        </p:nvSpPr>
        <p:spPr bwMode="auto">
          <a:xfrm>
            <a:off x="3667125" y="4797425"/>
            <a:ext cx="762000" cy="98901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236552" name="AutoShape 8"/>
          <p:cNvCxnSpPr>
            <a:cxnSpLocks noChangeShapeType="1"/>
            <a:stCxn id="236551" idx="0"/>
            <a:endCxn id="236551" idx="2"/>
          </p:cNvCxnSpPr>
          <p:nvPr/>
        </p:nvCxnSpPr>
        <p:spPr bwMode="auto">
          <a:xfrm>
            <a:off x="4048125" y="4792663"/>
            <a:ext cx="0" cy="998537"/>
          </a:xfrm>
          <a:prstGeom prst="straightConnector1">
            <a:avLst/>
          </a:prstGeom>
          <a:noFill/>
          <a:ln w="38100">
            <a:solidFill>
              <a:schemeClr val="tx1"/>
            </a:solidFill>
            <a:round/>
            <a:headEnd/>
            <a:tailEnd/>
          </a:ln>
          <a:effectLst/>
        </p:spPr>
      </p:cxnSp>
      <p:sp>
        <p:nvSpPr>
          <p:cNvPr id="236554" name="AutoShape 10"/>
          <p:cNvSpPr>
            <a:spLocks noChangeArrowheads="1"/>
          </p:cNvSpPr>
          <p:nvPr/>
        </p:nvSpPr>
        <p:spPr bwMode="auto">
          <a:xfrm>
            <a:off x="6119813" y="5173663"/>
            <a:ext cx="762000" cy="6143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236555" name="AutoShape 11"/>
          <p:cNvCxnSpPr>
            <a:cxnSpLocks noChangeShapeType="1"/>
            <a:stCxn id="236554" idx="0"/>
            <a:endCxn id="236554" idx="2"/>
          </p:cNvCxnSpPr>
          <p:nvPr/>
        </p:nvCxnSpPr>
        <p:spPr bwMode="auto">
          <a:xfrm>
            <a:off x="6500813" y="5170488"/>
            <a:ext cx="0" cy="620712"/>
          </a:xfrm>
          <a:prstGeom prst="straightConnector1">
            <a:avLst/>
          </a:prstGeom>
          <a:noFill/>
          <a:ln w="38100">
            <a:solidFill>
              <a:schemeClr val="tx1"/>
            </a:solidFill>
            <a:round/>
            <a:headEnd/>
            <a:tailEnd/>
          </a:ln>
          <a:effectLst/>
        </p:spPr>
      </p:cxnSp>
      <p:sp>
        <p:nvSpPr>
          <p:cNvPr id="236557" name="AutoShape 13"/>
          <p:cNvSpPr>
            <a:spLocks noChangeArrowheads="1"/>
          </p:cNvSpPr>
          <p:nvPr/>
        </p:nvSpPr>
        <p:spPr bwMode="auto">
          <a:xfrm>
            <a:off x="4911725" y="4514850"/>
            <a:ext cx="762000" cy="12700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236558" name="AutoShape 14"/>
          <p:cNvCxnSpPr>
            <a:cxnSpLocks noChangeShapeType="1"/>
            <a:stCxn id="236557" idx="0"/>
            <a:endCxn id="236557" idx="2"/>
          </p:cNvCxnSpPr>
          <p:nvPr/>
        </p:nvCxnSpPr>
        <p:spPr bwMode="auto">
          <a:xfrm>
            <a:off x="5292725" y="4508500"/>
            <a:ext cx="0" cy="1282700"/>
          </a:xfrm>
          <a:prstGeom prst="straightConnector1">
            <a:avLst/>
          </a:prstGeom>
          <a:noFill/>
          <a:ln w="38100">
            <a:solidFill>
              <a:schemeClr val="tx1"/>
            </a:solidFill>
            <a:round/>
            <a:headEnd/>
            <a:tailEnd/>
          </a:ln>
          <a:effectLst/>
        </p:spPr>
      </p:cxnSp>
      <p:sp>
        <p:nvSpPr>
          <p:cNvPr id="236560" name="AutoShape 16"/>
          <p:cNvSpPr>
            <a:spLocks noChangeArrowheads="1"/>
          </p:cNvSpPr>
          <p:nvPr/>
        </p:nvSpPr>
        <p:spPr bwMode="auto">
          <a:xfrm>
            <a:off x="7339013" y="4157663"/>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236561" name="AutoShape 17"/>
          <p:cNvCxnSpPr>
            <a:cxnSpLocks noChangeShapeType="1"/>
            <a:stCxn id="236560" idx="0"/>
            <a:endCxn id="236560" idx="2"/>
          </p:cNvCxnSpPr>
          <p:nvPr/>
        </p:nvCxnSpPr>
        <p:spPr bwMode="auto">
          <a:xfrm>
            <a:off x="7720013" y="4149725"/>
            <a:ext cx="0" cy="1641475"/>
          </a:xfrm>
          <a:prstGeom prst="straightConnector1">
            <a:avLst/>
          </a:prstGeom>
          <a:noFill/>
          <a:ln w="38100">
            <a:solidFill>
              <a:schemeClr val="tx1"/>
            </a:solidFill>
            <a:round/>
            <a:headEnd/>
            <a:tailEnd/>
          </a:ln>
          <a:effectLst/>
        </p:spPr>
      </p:cxnSp>
      <p:sp>
        <p:nvSpPr>
          <p:cNvPr id="236563" name="AutoShape 19"/>
          <p:cNvSpPr>
            <a:spLocks noChangeArrowheads="1"/>
          </p:cNvSpPr>
          <p:nvPr/>
        </p:nvSpPr>
        <p:spPr bwMode="auto">
          <a:xfrm>
            <a:off x="1187450" y="4157663"/>
            <a:ext cx="762000" cy="16383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236564" name="AutoShape 20"/>
          <p:cNvCxnSpPr>
            <a:cxnSpLocks noChangeShapeType="1"/>
            <a:stCxn id="236563" idx="0"/>
            <a:endCxn id="236563" idx="2"/>
          </p:cNvCxnSpPr>
          <p:nvPr/>
        </p:nvCxnSpPr>
        <p:spPr bwMode="auto">
          <a:xfrm>
            <a:off x="1568450" y="4149725"/>
            <a:ext cx="0" cy="1654175"/>
          </a:xfrm>
          <a:prstGeom prst="straightConnector1">
            <a:avLst/>
          </a:prstGeom>
          <a:noFill/>
          <a:ln w="38100">
            <a:solidFill>
              <a:schemeClr val="tx1"/>
            </a:solidFill>
            <a:round/>
            <a:headEnd/>
            <a:tailEnd/>
          </a:ln>
          <a:effectLst/>
        </p:spPr>
      </p:cxnSp>
      <p:sp>
        <p:nvSpPr>
          <p:cNvPr id="236565" name="Line 21"/>
          <p:cNvSpPr>
            <a:spLocks noChangeShapeType="1"/>
          </p:cNvSpPr>
          <p:nvPr/>
        </p:nvSpPr>
        <p:spPr bwMode="auto">
          <a:xfrm>
            <a:off x="1824038" y="4365625"/>
            <a:ext cx="5462587"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66" name="Line 22"/>
          <p:cNvSpPr>
            <a:spLocks noChangeShapeType="1"/>
          </p:cNvSpPr>
          <p:nvPr/>
        </p:nvSpPr>
        <p:spPr bwMode="auto">
          <a:xfrm>
            <a:off x="1824038" y="4665663"/>
            <a:ext cx="304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67" name="Line 23"/>
          <p:cNvSpPr>
            <a:spLocks noChangeShapeType="1"/>
          </p:cNvSpPr>
          <p:nvPr/>
        </p:nvSpPr>
        <p:spPr bwMode="auto">
          <a:xfrm>
            <a:off x="1824038" y="4979988"/>
            <a:ext cx="177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68" name="Line 24"/>
          <p:cNvSpPr>
            <a:spLocks noChangeShapeType="1"/>
          </p:cNvSpPr>
          <p:nvPr/>
        </p:nvSpPr>
        <p:spPr bwMode="auto">
          <a:xfrm>
            <a:off x="1824038" y="5310188"/>
            <a:ext cx="177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69" name="Line 25"/>
          <p:cNvSpPr>
            <a:spLocks noChangeShapeType="1"/>
          </p:cNvSpPr>
          <p:nvPr/>
        </p:nvSpPr>
        <p:spPr bwMode="auto">
          <a:xfrm>
            <a:off x="1824038" y="5603875"/>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0" name="Line 26"/>
          <p:cNvSpPr>
            <a:spLocks noChangeShapeType="1"/>
          </p:cNvSpPr>
          <p:nvPr/>
        </p:nvSpPr>
        <p:spPr bwMode="auto">
          <a:xfrm>
            <a:off x="3094038" y="5600700"/>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1" name="Line 27"/>
          <p:cNvSpPr>
            <a:spLocks noChangeShapeType="1"/>
          </p:cNvSpPr>
          <p:nvPr/>
        </p:nvSpPr>
        <p:spPr bwMode="auto">
          <a:xfrm>
            <a:off x="4364038" y="559752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2" name="Line 28"/>
          <p:cNvSpPr>
            <a:spLocks noChangeShapeType="1"/>
          </p:cNvSpPr>
          <p:nvPr/>
        </p:nvSpPr>
        <p:spPr bwMode="auto">
          <a:xfrm>
            <a:off x="5572125" y="5602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3" name="Line 29"/>
          <p:cNvSpPr>
            <a:spLocks noChangeShapeType="1"/>
          </p:cNvSpPr>
          <p:nvPr/>
        </p:nvSpPr>
        <p:spPr bwMode="auto">
          <a:xfrm>
            <a:off x="6778625" y="5602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4" name="Line 30"/>
          <p:cNvSpPr>
            <a:spLocks noChangeShapeType="1"/>
          </p:cNvSpPr>
          <p:nvPr/>
        </p:nvSpPr>
        <p:spPr bwMode="auto">
          <a:xfrm>
            <a:off x="5572125" y="46656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5" name="Line 31"/>
          <p:cNvSpPr>
            <a:spLocks noChangeShapeType="1"/>
          </p:cNvSpPr>
          <p:nvPr/>
        </p:nvSpPr>
        <p:spPr bwMode="auto">
          <a:xfrm>
            <a:off x="5572125" y="4981575"/>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6" name="Line 32"/>
          <p:cNvSpPr>
            <a:spLocks noChangeShapeType="1"/>
          </p:cNvSpPr>
          <p:nvPr/>
        </p:nvSpPr>
        <p:spPr bwMode="auto">
          <a:xfrm>
            <a:off x="5572125" y="5348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7" name="Line 33"/>
          <p:cNvSpPr>
            <a:spLocks noChangeShapeType="1"/>
          </p:cNvSpPr>
          <p:nvPr/>
        </p:nvSpPr>
        <p:spPr bwMode="auto">
          <a:xfrm>
            <a:off x="6778625" y="5348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8" name="Line 34"/>
          <p:cNvSpPr>
            <a:spLocks noChangeShapeType="1"/>
          </p:cNvSpPr>
          <p:nvPr/>
        </p:nvSpPr>
        <p:spPr bwMode="auto">
          <a:xfrm>
            <a:off x="4364038" y="53117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9" name="Line 35"/>
          <p:cNvSpPr>
            <a:spLocks noChangeShapeType="1"/>
          </p:cNvSpPr>
          <p:nvPr/>
        </p:nvSpPr>
        <p:spPr bwMode="auto">
          <a:xfrm>
            <a:off x="4364038" y="49815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91" name="AutoShape 47"/>
          <p:cNvSpPr>
            <a:spLocks noChangeArrowheads="1"/>
          </p:cNvSpPr>
          <p:nvPr/>
        </p:nvSpPr>
        <p:spPr bwMode="auto">
          <a:xfrm>
            <a:off x="971550" y="1804075"/>
            <a:ext cx="2162175" cy="562213"/>
          </a:xfrm>
          <a:prstGeom prst="cloudCallout">
            <a:avLst>
              <a:gd name="adj1" fmla="val 24301"/>
              <a:gd name="adj2" fmla="val 105620"/>
            </a:avLst>
          </a:prstGeom>
          <a:solidFill>
            <a:schemeClr val="bg1"/>
          </a:solidFill>
          <a:ln w="38100">
            <a:solidFill>
              <a:srgbClr val="00B0F0"/>
            </a:solidFill>
            <a:round/>
            <a:headEnd/>
            <a:tailEnd/>
          </a:ln>
          <a:effectLst/>
        </p:spPr>
        <p:txBody>
          <a:bodyPr anchor="ctr" anchorCtr="1">
            <a:spAutoFit/>
          </a:bodyPr>
          <a:lstStyle/>
          <a:p>
            <a:pPr>
              <a:lnSpc>
                <a:spcPct val="100000"/>
              </a:lnSpc>
              <a:spcBef>
                <a:spcPct val="0"/>
              </a:spcBef>
            </a:pPr>
            <a:r>
              <a:rPr lang="en-US" sz="1800">
                <a:solidFill>
                  <a:srgbClr val="FFFF00"/>
                </a:solidFill>
                <a:latin typeface="+mj-lt"/>
              </a:rPr>
              <a:t>contains(8)</a:t>
            </a:r>
          </a:p>
        </p:txBody>
      </p:sp>
      <p:sp>
        <p:nvSpPr>
          <p:cNvPr id="44" name="Footer Placeholder 43"/>
          <p:cNvSpPr>
            <a:spLocks noGrp="1"/>
          </p:cNvSpPr>
          <p:nvPr>
            <p:ph type="ftr" sz="quarter" idx="11"/>
          </p:nvPr>
        </p:nvSpPr>
        <p:spPr/>
        <p:txBody>
          <a:bodyPr/>
          <a:lstStyle/>
          <a:p>
            <a:r>
              <a:rPr lang="en-US">
                <a:latin typeface="+mj-lt"/>
              </a:rPr>
              <a:t>Art of Multiprocessor Programming</a:t>
            </a:r>
            <a:endParaRPr lang="en-US" dirty="0">
              <a:latin typeface="+mj-lt"/>
            </a:endParaRPr>
          </a:p>
        </p:txBody>
      </p:sp>
      <p:grpSp>
        <p:nvGrpSpPr>
          <p:cNvPr id="2" name="Group 6">
            <a:extLst>
              <a:ext uri="{FF2B5EF4-FFF2-40B4-BE49-F238E27FC236}">
                <a16:creationId xmlns:a16="http://schemas.microsoft.com/office/drawing/2014/main" id="{F2A9BF35-AD1D-BD5A-1A8D-A842CB890DC8}"/>
              </a:ext>
            </a:extLst>
          </p:cNvPr>
          <p:cNvGrpSpPr>
            <a:grpSpLocks/>
          </p:cNvGrpSpPr>
          <p:nvPr/>
        </p:nvGrpSpPr>
        <p:grpSpPr bwMode="auto">
          <a:xfrm>
            <a:off x="2395538" y="2859088"/>
            <a:ext cx="971265" cy="835024"/>
            <a:chOff x="1584" y="816"/>
            <a:chExt cx="912" cy="816"/>
          </a:xfrm>
          <a:effectLst>
            <a:glow rad="101600">
              <a:schemeClr val="accent3">
                <a:satMod val="175000"/>
                <a:alpha val="40000"/>
              </a:schemeClr>
            </a:glow>
          </a:effectLst>
        </p:grpSpPr>
        <p:sp>
          <p:nvSpPr>
            <p:cNvPr id="3" name="Freeform 7">
              <a:extLst>
                <a:ext uri="{FF2B5EF4-FFF2-40B4-BE49-F238E27FC236}">
                  <a16:creationId xmlns:a16="http://schemas.microsoft.com/office/drawing/2014/main" id="{A3DBBAB1-F465-709D-B3EC-18BC3239292B}"/>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4" name="Freeform 8">
              <a:extLst>
                <a:ext uri="{FF2B5EF4-FFF2-40B4-BE49-F238E27FC236}">
                  <a16:creationId xmlns:a16="http://schemas.microsoft.com/office/drawing/2014/main" id="{E8805F2B-EE5C-B97F-375F-AC913262FD74}"/>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5" name="Freeform 9">
              <a:extLst>
                <a:ext uri="{FF2B5EF4-FFF2-40B4-BE49-F238E27FC236}">
                  <a16:creationId xmlns:a16="http://schemas.microsoft.com/office/drawing/2014/main" id="{826C9D14-2A53-9BAF-9DE4-37D261CC3B4B}"/>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6" name="Freeform 10">
              <a:extLst>
                <a:ext uri="{FF2B5EF4-FFF2-40B4-BE49-F238E27FC236}">
                  <a16:creationId xmlns:a16="http://schemas.microsoft.com/office/drawing/2014/main" id="{EDDAA411-B546-A9BB-A206-35374510DA09}"/>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7" name="Freeform 11">
              <a:extLst>
                <a:ext uri="{FF2B5EF4-FFF2-40B4-BE49-F238E27FC236}">
                  <a16:creationId xmlns:a16="http://schemas.microsoft.com/office/drawing/2014/main" id="{D152CEE4-62EE-1293-4278-6169D33034FB}"/>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8" name="Freeform 12">
              <a:extLst>
                <a:ext uri="{FF2B5EF4-FFF2-40B4-BE49-F238E27FC236}">
                  <a16:creationId xmlns:a16="http://schemas.microsoft.com/office/drawing/2014/main" id="{4C4A7629-A08D-3A25-CA13-02B2BD8A428C}"/>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13">
              <a:extLst>
                <a:ext uri="{FF2B5EF4-FFF2-40B4-BE49-F238E27FC236}">
                  <a16:creationId xmlns:a16="http://schemas.microsoft.com/office/drawing/2014/main" id="{29B0B1B0-F0B1-5CF0-CA0B-ECF465C3E5F9}"/>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0" name="Freeform 14">
              <a:extLst>
                <a:ext uri="{FF2B5EF4-FFF2-40B4-BE49-F238E27FC236}">
                  <a16:creationId xmlns:a16="http://schemas.microsoft.com/office/drawing/2014/main" id="{70D89DC2-DD14-28DC-12F9-081B14F32481}"/>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1" name="Freeform 15">
              <a:extLst>
                <a:ext uri="{FF2B5EF4-FFF2-40B4-BE49-F238E27FC236}">
                  <a16:creationId xmlns:a16="http://schemas.microsoft.com/office/drawing/2014/main" id="{AAD925DE-622F-CCA7-2B7B-18E79D108DEC}"/>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grpSp>
    </p:spTree>
    <p:extLst>
      <p:ext uri="{BB962C8B-B14F-4D97-AF65-F5344CB8AC3E}">
        <p14:creationId xmlns:p14="http://schemas.microsoft.com/office/powerpoint/2010/main" val="10412772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lide Number Placeholder 5"/>
          <p:cNvSpPr>
            <a:spLocks noGrp="1"/>
          </p:cNvSpPr>
          <p:nvPr>
            <p:ph type="sldNum" sz="quarter" idx="12"/>
          </p:nvPr>
        </p:nvSpPr>
        <p:spPr/>
        <p:txBody>
          <a:bodyPr/>
          <a:lstStyle/>
          <a:p>
            <a:fld id="{CD799F64-1C32-4176-A720-23CA8E54BEAF}" type="slidenum">
              <a:rPr lang="en-US">
                <a:latin typeface="+mj-lt"/>
              </a:rPr>
              <a:pPr/>
              <a:t>18</a:t>
            </a:fld>
            <a:endParaRPr lang="en-US">
              <a:latin typeface="+mj-lt"/>
            </a:endParaRPr>
          </a:p>
        </p:txBody>
      </p:sp>
      <p:sp>
        <p:nvSpPr>
          <p:cNvPr id="236546" name="Rectangle 2"/>
          <p:cNvSpPr>
            <a:spLocks noGrp="1" noChangeArrowheads="1"/>
          </p:cNvSpPr>
          <p:nvPr>
            <p:ph type="title"/>
          </p:nvPr>
        </p:nvSpPr>
        <p:spPr>
          <a:xfrm>
            <a:off x="685800" y="333375"/>
            <a:ext cx="7772400" cy="1143000"/>
          </a:xfrm>
        </p:spPr>
        <p:txBody>
          <a:bodyPr/>
          <a:lstStyle/>
          <a:p>
            <a:r>
              <a:rPr lang="en-US" dirty="0">
                <a:solidFill>
                  <a:srgbClr val="FFFF00"/>
                </a:solidFill>
              </a:rPr>
              <a:t>Search</a:t>
            </a:r>
          </a:p>
        </p:txBody>
      </p:sp>
      <p:sp>
        <p:nvSpPr>
          <p:cNvPr id="236548" name="AutoShape 4"/>
          <p:cNvSpPr>
            <a:spLocks noChangeArrowheads="1"/>
          </p:cNvSpPr>
          <p:nvPr/>
        </p:nvSpPr>
        <p:spPr bwMode="auto">
          <a:xfrm>
            <a:off x="2395538" y="5426075"/>
            <a:ext cx="762000" cy="36353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236549" name="AutoShape 5"/>
          <p:cNvCxnSpPr>
            <a:cxnSpLocks noChangeShapeType="1"/>
            <a:stCxn id="236548" idx="0"/>
            <a:endCxn id="236548" idx="2"/>
          </p:cNvCxnSpPr>
          <p:nvPr/>
        </p:nvCxnSpPr>
        <p:spPr bwMode="auto">
          <a:xfrm>
            <a:off x="2776538" y="5424488"/>
            <a:ext cx="0" cy="366712"/>
          </a:xfrm>
          <a:prstGeom prst="straightConnector1">
            <a:avLst/>
          </a:prstGeom>
          <a:noFill/>
          <a:ln w="38100">
            <a:solidFill>
              <a:schemeClr val="tx1"/>
            </a:solidFill>
            <a:round/>
            <a:headEnd/>
            <a:tailEnd/>
          </a:ln>
          <a:effectLst/>
        </p:spPr>
      </p:cxnSp>
      <p:sp>
        <p:nvSpPr>
          <p:cNvPr id="236551" name="AutoShape 7"/>
          <p:cNvSpPr>
            <a:spLocks noChangeArrowheads="1"/>
          </p:cNvSpPr>
          <p:nvPr/>
        </p:nvSpPr>
        <p:spPr bwMode="auto">
          <a:xfrm>
            <a:off x="3667125" y="4797425"/>
            <a:ext cx="762000" cy="98901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236552" name="AutoShape 8"/>
          <p:cNvCxnSpPr>
            <a:cxnSpLocks noChangeShapeType="1"/>
            <a:stCxn id="236551" idx="0"/>
            <a:endCxn id="236551" idx="2"/>
          </p:cNvCxnSpPr>
          <p:nvPr/>
        </p:nvCxnSpPr>
        <p:spPr bwMode="auto">
          <a:xfrm>
            <a:off x="4048125" y="4792663"/>
            <a:ext cx="0" cy="998537"/>
          </a:xfrm>
          <a:prstGeom prst="straightConnector1">
            <a:avLst/>
          </a:prstGeom>
          <a:noFill/>
          <a:ln w="38100">
            <a:solidFill>
              <a:schemeClr val="tx1"/>
            </a:solidFill>
            <a:round/>
            <a:headEnd/>
            <a:tailEnd/>
          </a:ln>
          <a:effectLst/>
        </p:spPr>
      </p:cxnSp>
      <p:sp>
        <p:nvSpPr>
          <p:cNvPr id="236554" name="AutoShape 10"/>
          <p:cNvSpPr>
            <a:spLocks noChangeArrowheads="1"/>
          </p:cNvSpPr>
          <p:nvPr/>
        </p:nvSpPr>
        <p:spPr bwMode="auto">
          <a:xfrm>
            <a:off x="6119813" y="5173663"/>
            <a:ext cx="762000" cy="6143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236555" name="AutoShape 11"/>
          <p:cNvCxnSpPr>
            <a:cxnSpLocks noChangeShapeType="1"/>
            <a:stCxn id="236554" idx="0"/>
            <a:endCxn id="236554" idx="2"/>
          </p:cNvCxnSpPr>
          <p:nvPr/>
        </p:nvCxnSpPr>
        <p:spPr bwMode="auto">
          <a:xfrm>
            <a:off x="6500813" y="5170488"/>
            <a:ext cx="0" cy="620712"/>
          </a:xfrm>
          <a:prstGeom prst="straightConnector1">
            <a:avLst/>
          </a:prstGeom>
          <a:noFill/>
          <a:ln w="38100">
            <a:solidFill>
              <a:schemeClr val="tx1"/>
            </a:solidFill>
            <a:round/>
            <a:headEnd/>
            <a:tailEnd/>
          </a:ln>
          <a:effectLst/>
        </p:spPr>
      </p:cxnSp>
      <p:sp>
        <p:nvSpPr>
          <p:cNvPr id="236557" name="AutoShape 13"/>
          <p:cNvSpPr>
            <a:spLocks noChangeArrowheads="1"/>
          </p:cNvSpPr>
          <p:nvPr/>
        </p:nvSpPr>
        <p:spPr bwMode="auto">
          <a:xfrm>
            <a:off x="4911725" y="4514850"/>
            <a:ext cx="762000" cy="12700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236558" name="AutoShape 14"/>
          <p:cNvCxnSpPr>
            <a:cxnSpLocks noChangeShapeType="1"/>
            <a:stCxn id="236557" idx="0"/>
            <a:endCxn id="236557" idx="2"/>
          </p:cNvCxnSpPr>
          <p:nvPr/>
        </p:nvCxnSpPr>
        <p:spPr bwMode="auto">
          <a:xfrm>
            <a:off x="5292725" y="4508500"/>
            <a:ext cx="0" cy="1282700"/>
          </a:xfrm>
          <a:prstGeom prst="straightConnector1">
            <a:avLst/>
          </a:prstGeom>
          <a:noFill/>
          <a:ln w="38100">
            <a:solidFill>
              <a:schemeClr val="tx1"/>
            </a:solidFill>
            <a:round/>
            <a:headEnd/>
            <a:tailEnd/>
          </a:ln>
          <a:effectLst/>
        </p:spPr>
      </p:cxnSp>
      <p:sp>
        <p:nvSpPr>
          <p:cNvPr id="236560" name="AutoShape 16"/>
          <p:cNvSpPr>
            <a:spLocks noChangeArrowheads="1"/>
          </p:cNvSpPr>
          <p:nvPr/>
        </p:nvSpPr>
        <p:spPr bwMode="auto">
          <a:xfrm>
            <a:off x="7339013" y="4157663"/>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236561" name="AutoShape 17"/>
          <p:cNvCxnSpPr>
            <a:cxnSpLocks noChangeShapeType="1"/>
            <a:stCxn id="236560" idx="0"/>
            <a:endCxn id="236560" idx="2"/>
          </p:cNvCxnSpPr>
          <p:nvPr/>
        </p:nvCxnSpPr>
        <p:spPr bwMode="auto">
          <a:xfrm>
            <a:off x="7720013" y="4149725"/>
            <a:ext cx="0" cy="1641475"/>
          </a:xfrm>
          <a:prstGeom prst="straightConnector1">
            <a:avLst/>
          </a:prstGeom>
          <a:noFill/>
          <a:ln w="38100">
            <a:solidFill>
              <a:schemeClr val="tx1"/>
            </a:solidFill>
            <a:round/>
            <a:headEnd/>
            <a:tailEnd/>
          </a:ln>
          <a:effectLst/>
        </p:spPr>
      </p:cxnSp>
      <p:sp>
        <p:nvSpPr>
          <p:cNvPr id="236563" name="AutoShape 19"/>
          <p:cNvSpPr>
            <a:spLocks noChangeArrowheads="1"/>
          </p:cNvSpPr>
          <p:nvPr/>
        </p:nvSpPr>
        <p:spPr bwMode="auto">
          <a:xfrm>
            <a:off x="1187450" y="4157663"/>
            <a:ext cx="762000" cy="16383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236564" name="AutoShape 20"/>
          <p:cNvCxnSpPr>
            <a:cxnSpLocks noChangeShapeType="1"/>
            <a:stCxn id="236563" idx="0"/>
            <a:endCxn id="236563" idx="2"/>
          </p:cNvCxnSpPr>
          <p:nvPr/>
        </p:nvCxnSpPr>
        <p:spPr bwMode="auto">
          <a:xfrm>
            <a:off x="1568450" y="4149725"/>
            <a:ext cx="0" cy="1654175"/>
          </a:xfrm>
          <a:prstGeom prst="straightConnector1">
            <a:avLst/>
          </a:prstGeom>
          <a:noFill/>
          <a:ln w="38100">
            <a:solidFill>
              <a:schemeClr val="tx1"/>
            </a:solidFill>
            <a:round/>
            <a:headEnd/>
            <a:tailEnd/>
          </a:ln>
          <a:effectLst/>
        </p:spPr>
      </p:cxnSp>
      <p:sp>
        <p:nvSpPr>
          <p:cNvPr id="236565" name="Line 21"/>
          <p:cNvSpPr>
            <a:spLocks noChangeShapeType="1"/>
          </p:cNvSpPr>
          <p:nvPr/>
        </p:nvSpPr>
        <p:spPr bwMode="auto">
          <a:xfrm>
            <a:off x="1824038" y="4365625"/>
            <a:ext cx="5462587" cy="0"/>
          </a:xfrm>
          <a:prstGeom prst="line">
            <a:avLst/>
          </a:prstGeom>
          <a:noFill/>
          <a:ln w="38100">
            <a:solidFill>
              <a:srgbClr val="00B0F0"/>
            </a:solidFill>
            <a:round/>
            <a:headEnd/>
            <a:tailEnd type="triangle" w="lg" len="lg"/>
          </a:ln>
          <a:effectLst/>
        </p:spPr>
        <p:txBody>
          <a:bodyPr/>
          <a:lstStyle/>
          <a:p>
            <a:endParaRPr lang="en-US">
              <a:solidFill>
                <a:schemeClr val="bg2"/>
              </a:solidFill>
              <a:latin typeface="+mj-lt"/>
            </a:endParaRPr>
          </a:p>
        </p:txBody>
      </p:sp>
      <p:sp>
        <p:nvSpPr>
          <p:cNvPr id="236566" name="Line 22"/>
          <p:cNvSpPr>
            <a:spLocks noChangeShapeType="1"/>
          </p:cNvSpPr>
          <p:nvPr/>
        </p:nvSpPr>
        <p:spPr bwMode="auto">
          <a:xfrm>
            <a:off x="1824038" y="4665663"/>
            <a:ext cx="304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67" name="Line 23"/>
          <p:cNvSpPr>
            <a:spLocks noChangeShapeType="1"/>
          </p:cNvSpPr>
          <p:nvPr/>
        </p:nvSpPr>
        <p:spPr bwMode="auto">
          <a:xfrm>
            <a:off x="1824038" y="4979988"/>
            <a:ext cx="177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68" name="Line 24"/>
          <p:cNvSpPr>
            <a:spLocks noChangeShapeType="1"/>
          </p:cNvSpPr>
          <p:nvPr/>
        </p:nvSpPr>
        <p:spPr bwMode="auto">
          <a:xfrm>
            <a:off x="1824038" y="5310188"/>
            <a:ext cx="177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69" name="Line 25"/>
          <p:cNvSpPr>
            <a:spLocks noChangeShapeType="1"/>
          </p:cNvSpPr>
          <p:nvPr/>
        </p:nvSpPr>
        <p:spPr bwMode="auto">
          <a:xfrm>
            <a:off x="1824038" y="5603875"/>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0" name="Line 26"/>
          <p:cNvSpPr>
            <a:spLocks noChangeShapeType="1"/>
          </p:cNvSpPr>
          <p:nvPr/>
        </p:nvSpPr>
        <p:spPr bwMode="auto">
          <a:xfrm>
            <a:off x="3094038" y="5600700"/>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1" name="Line 27"/>
          <p:cNvSpPr>
            <a:spLocks noChangeShapeType="1"/>
          </p:cNvSpPr>
          <p:nvPr/>
        </p:nvSpPr>
        <p:spPr bwMode="auto">
          <a:xfrm>
            <a:off x="4364038" y="559752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2" name="Line 28"/>
          <p:cNvSpPr>
            <a:spLocks noChangeShapeType="1"/>
          </p:cNvSpPr>
          <p:nvPr/>
        </p:nvSpPr>
        <p:spPr bwMode="auto">
          <a:xfrm>
            <a:off x="5572125" y="5602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3" name="Line 29"/>
          <p:cNvSpPr>
            <a:spLocks noChangeShapeType="1"/>
          </p:cNvSpPr>
          <p:nvPr/>
        </p:nvSpPr>
        <p:spPr bwMode="auto">
          <a:xfrm>
            <a:off x="6778625" y="5602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4" name="Line 30"/>
          <p:cNvSpPr>
            <a:spLocks noChangeShapeType="1"/>
          </p:cNvSpPr>
          <p:nvPr/>
        </p:nvSpPr>
        <p:spPr bwMode="auto">
          <a:xfrm>
            <a:off x="5572125" y="46656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5" name="Line 31"/>
          <p:cNvSpPr>
            <a:spLocks noChangeShapeType="1"/>
          </p:cNvSpPr>
          <p:nvPr/>
        </p:nvSpPr>
        <p:spPr bwMode="auto">
          <a:xfrm>
            <a:off x="5572125" y="4981575"/>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6" name="Line 32"/>
          <p:cNvSpPr>
            <a:spLocks noChangeShapeType="1"/>
          </p:cNvSpPr>
          <p:nvPr/>
        </p:nvSpPr>
        <p:spPr bwMode="auto">
          <a:xfrm>
            <a:off x="5572125" y="5348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7" name="Line 33"/>
          <p:cNvSpPr>
            <a:spLocks noChangeShapeType="1"/>
          </p:cNvSpPr>
          <p:nvPr/>
        </p:nvSpPr>
        <p:spPr bwMode="auto">
          <a:xfrm>
            <a:off x="6778625" y="5348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8" name="Line 34"/>
          <p:cNvSpPr>
            <a:spLocks noChangeShapeType="1"/>
          </p:cNvSpPr>
          <p:nvPr/>
        </p:nvSpPr>
        <p:spPr bwMode="auto">
          <a:xfrm>
            <a:off x="4364038" y="53117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9" name="Line 35"/>
          <p:cNvSpPr>
            <a:spLocks noChangeShapeType="1"/>
          </p:cNvSpPr>
          <p:nvPr/>
        </p:nvSpPr>
        <p:spPr bwMode="auto">
          <a:xfrm>
            <a:off x="4364038" y="49815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91" name="AutoShape 47"/>
          <p:cNvSpPr>
            <a:spLocks noChangeArrowheads="1"/>
          </p:cNvSpPr>
          <p:nvPr/>
        </p:nvSpPr>
        <p:spPr bwMode="auto">
          <a:xfrm>
            <a:off x="971550" y="1804075"/>
            <a:ext cx="2162175" cy="562213"/>
          </a:xfrm>
          <a:prstGeom prst="cloudCallout">
            <a:avLst>
              <a:gd name="adj1" fmla="val 24301"/>
              <a:gd name="adj2" fmla="val 105620"/>
            </a:avLst>
          </a:prstGeom>
          <a:solidFill>
            <a:schemeClr val="bg1"/>
          </a:solidFill>
          <a:ln w="38100">
            <a:solidFill>
              <a:srgbClr val="00B0F0"/>
            </a:solidFill>
            <a:round/>
            <a:headEnd/>
            <a:tailEnd/>
          </a:ln>
          <a:effectLst/>
        </p:spPr>
        <p:txBody>
          <a:bodyPr anchor="ctr" anchorCtr="1">
            <a:spAutoFit/>
          </a:bodyPr>
          <a:lstStyle/>
          <a:p>
            <a:pPr>
              <a:lnSpc>
                <a:spcPct val="100000"/>
              </a:lnSpc>
              <a:spcBef>
                <a:spcPct val="0"/>
              </a:spcBef>
            </a:pPr>
            <a:r>
              <a:rPr lang="en-US" sz="1800">
                <a:solidFill>
                  <a:srgbClr val="FFFF00"/>
                </a:solidFill>
                <a:latin typeface="+mj-lt"/>
              </a:rPr>
              <a:t>contains(8)</a:t>
            </a:r>
          </a:p>
        </p:txBody>
      </p:sp>
      <p:sp>
        <p:nvSpPr>
          <p:cNvPr id="236592" name="AutoShape 48"/>
          <p:cNvSpPr>
            <a:spLocks noChangeArrowheads="1"/>
          </p:cNvSpPr>
          <p:nvPr/>
        </p:nvSpPr>
        <p:spPr bwMode="auto">
          <a:xfrm>
            <a:off x="3563938" y="2060575"/>
            <a:ext cx="1223962" cy="504825"/>
          </a:xfrm>
          <a:prstGeom prst="wedgeRoundRectCallout">
            <a:avLst>
              <a:gd name="adj1" fmla="val -68676"/>
              <a:gd name="adj2" fmla="val 121384"/>
              <a:gd name="adj3" fmla="val 16667"/>
            </a:avLst>
          </a:prstGeom>
          <a:solidFill>
            <a:schemeClr val="bg1"/>
          </a:solidFill>
          <a:ln w="38100" algn="ctr">
            <a:solidFill>
              <a:srgbClr val="00B0F0"/>
            </a:solidFill>
            <a:miter lim="800000"/>
            <a:headEnd/>
            <a:tailEnd/>
          </a:ln>
          <a:effectLst/>
        </p:spPr>
        <p:txBody>
          <a:bodyPr anchor="ctr" anchorCtr="1"/>
          <a:lstStyle/>
          <a:p>
            <a:pPr>
              <a:lnSpc>
                <a:spcPct val="100000"/>
              </a:lnSpc>
              <a:spcBef>
                <a:spcPct val="0"/>
              </a:spcBef>
            </a:pPr>
            <a:r>
              <a:rPr lang="en-US" sz="1800" dirty="0">
                <a:solidFill>
                  <a:srgbClr val="FFFF00"/>
                </a:solidFill>
                <a:latin typeface="+mj-lt"/>
              </a:rPr>
              <a:t>Too far</a:t>
            </a:r>
          </a:p>
        </p:txBody>
      </p:sp>
      <p:sp>
        <p:nvSpPr>
          <p:cNvPr id="44" name="Footer Placeholder 43"/>
          <p:cNvSpPr>
            <a:spLocks noGrp="1"/>
          </p:cNvSpPr>
          <p:nvPr>
            <p:ph type="ftr" sz="quarter" idx="11"/>
          </p:nvPr>
        </p:nvSpPr>
        <p:spPr/>
        <p:txBody>
          <a:bodyPr/>
          <a:lstStyle/>
          <a:p>
            <a:r>
              <a:rPr lang="en-US">
                <a:latin typeface="+mj-lt"/>
              </a:rPr>
              <a:t>Art of Multiprocessor Programming</a:t>
            </a:r>
            <a:endParaRPr lang="en-US" dirty="0">
              <a:latin typeface="+mj-lt"/>
            </a:endParaRPr>
          </a:p>
        </p:txBody>
      </p:sp>
      <p:grpSp>
        <p:nvGrpSpPr>
          <p:cNvPr id="2" name="Group 6">
            <a:extLst>
              <a:ext uri="{FF2B5EF4-FFF2-40B4-BE49-F238E27FC236}">
                <a16:creationId xmlns:a16="http://schemas.microsoft.com/office/drawing/2014/main" id="{F2A9BF35-AD1D-BD5A-1A8D-A842CB890DC8}"/>
              </a:ext>
            </a:extLst>
          </p:cNvPr>
          <p:cNvGrpSpPr>
            <a:grpSpLocks/>
          </p:cNvGrpSpPr>
          <p:nvPr/>
        </p:nvGrpSpPr>
        <p:grpSpPr bwMode="auto">
          <a:xfrm>
            <a:off x="2395538" y="2859088"/>
            <a:ext cx="971265" cy="835024"/>
            <a:chOff x="1584" y="816"/>
            <a:chExt cx="912" cy="816"/>
          </a:xfrm>
          <a:effectLst>
            <a:glow rad="101600">
              <a:schemeClr val="accent3">
                <a:satMod val="175000"/>
                <a:alpha val="40000"/>
              </a:schemeClr>
            </a:glow>
          </a:effectLst>
        </p:grpSpPr>
        <p:sp>
          <p:nvSpPr>
            <p:cNvPr id="3" name="Freeform 7">
              <a:extLst>
                <a:ext uri="{FF2B5EF4-FFF2-40B4-BE49-F238E27FC236}">
                  <a16:creationId xmlns:a16="http://schemas.microsoft.com/office/drawing/2014/main" id="{A3DBBAB1-F465-709D-B3EC-18BC3239292B}"/>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4" name="Freeform 8">
              <a:extLst>
                <a:ext uri="{FF2B5EF4-FFF2-40B4-BE49-F238E27FC236}">
                  <a16:creationId xmlns:a16="http://schemas.microsoft.com/office/drawing/2014/main" id="{E8805F2B-EE5C-B97F-375F-AC913262FD74}"/>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5" name="Freeform 9">
              <a:extLst>
                <a:ext uri="{FF2B5EF4-FFF2-40B4-BE49-F238E27FC236}">
                  <a16:creationId xmlns:a16="http://schemas.microsoft.com/office/drawing/2014/main" id="{826C9D14-2A53-9BAF-9DE4-37D261CC3B4B}"/>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6" name="Freeform 10">
              <a:extLst>
                <a:ext uri="{FF2B5EF4-FFF2-40B4-BE49-F238E27FC236}">
                  <a16:creationId xmlns:a16="http://schemas.microsoft.com/office/drawing/2014/main" id="{EDDAA411-B546-A9BB-A206-35374510DA09}"/>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7" name="Freeform 11">
              <a:extLst>
                <a:ext uri="{FF2B5EF4-FFF2-40B4-BE49-F238E27FC236}">
                  <a16:creationId xmlns:a16="http://schemas.microsoft.com/office/drawing/2014/main" id="{D152CEE4-62EE-1293-4278-6169D33034FB}"/>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8" name="Freeform 12">
              <a:extLst>
                <a:ext uri="{FF2B5EF4-FFF2-40B4-BE49-F238E27FC236}">
                  <a16:creationId xmlns:a16="http://schemas.microsoft.com/office/drawing/2014/main" id="{4C4A7629-A08D-3A25-CA13-02B2BD8A428C}"/>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13">
              <a:extLst>
                <a:ext uri="{FF2B5EF4-FFF2-40B4-BE49-F238E27FC236}">
                  <a16:creationId xmlns:a16="http://schemas.microsoft.com/office/drawing/2014/main" id="{29B0B1B0-F0B1-5CF0-CA0B-ECF465C3E5F9}"/>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0" name="Freeform 14">
              <a:extLst>
                <a:ext uri="{FF2B5EF4-FFF2-40B4-BE49-F238E27FC236}">
                  <a16:creationId xmlns:a16="http://schemas.microsoft.com/office/drawing/2014/main" id="{70D89DC2-DD14-28DC-12F9-081B14F32481}"/>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1" name="Freeform 15">
              <a:extLst>
                <a:ext uri="{FF2B5EF4-FFF2-40B4-BE49-F238E27FC236}">
                  <a16:creationId xmlns:a16="http://schemas.microsoft.com/office/drawing/2014/main" id="{AAD925DE-622F-CCA7-2B7B-18E79D108DEC}"/>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lide Number Placeholder 5"/>
          <p:cNvSpPr>
            <a:spLocks noGrp="1"/>
          </p:cNvSpPr>
          <p:nvPr>
            <p:ph type="sldNum" sz="quarter" idx="12"/>
          </p:nvPr>
        </p:nvSpPr>
        <p:spPr/>
        <p:txBody>
          <a:bodyPr/>
          <a:lstStyle/>
          <a:p>
            <a:fld id="{CD799F64-1C32-4176-A720-23CA8E54BEAF}" type="slidenum">
              <a:rPr lang="en-US">
                <a:latin typeface="+mj-lt"/>
              </a:rPr>
              <a:pPr/>
              <a:t>19</a:t>
            </a:fld>
            <a:endParaRPr lang="en-US">
              <a:latin typeface="+mj-lt"/>
            </a:endParaRPr>
          </a:p>
        </p:txBody>
      </p:sp>
      <p:sp>
        <p:nvSpPr>
          <p:cNvPr id="236546" name="Rectangle 2"/>
          <p:cNvSpPr>
            <a:spLocks noGrp="1" noChangeArrowheads="1"/>
          </p:cNvSpPr>
          <p:nvPr>
            <p:ph type="title"/>
          </p:nvPr>
        </p:nvSpPr>
        <p:spPr>
          <a:xfrm>
            <a:off x="685800" y="333375"/>
            <a:ext cx="7772400" cy="1143000"/>
          </a:xfrm>
        </p:spPr>
        <p:txBody>
          <a:bodyPr/>
          <a:lstStyle/>
          <a:p>
            <a:r>
              <a:rPr lang="en-US" dirty="0">
                <a:solidFill>
                  <a:srgbClr val="FFFF00"/>
                </a:solidFill>
              </a:rPr>
              <a:t>Search</a:t>
            </a:r>
          </a:p>
        </p:txBody>
      </p:sp>
      <p:sp>
        <p:nvSpPr>
          <p:cNvPr id="236548" name="AutoShape 4"/>
          <p:cNvSpPr>
            <a:spLocks noChangeArrowheads="1"/>
          </p:cNvSpPr>
          <p:nvPr/>
        </p:nvSpPr>
        <p:spPr bwMode="auto">
          <a:xfrm>
            <a:off x="2395538" y="5426075"/>
            <a:ext cx="762000" cy="36353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236549" name="AutoShape 5"/>
          <p:cNvCxnSpPr>
            <a:cxnSpLocks noChangeShapeType="1"/>
            <a:stCxn id="236548" idx="0"/>
            <a:endCxn id="236548" idx="2"/>
          </p:cNvCxnSpPr>
          <p:nvPr/>
        </p:nvCxnSpPr>
        <p:spPr bwMode="auto">
          <a:xfrm>
            <a:off x="2776538" y="5424488"/>
            <a:ext cx="0" cy="366712"/>
          </a:xfrm>
          <a:prstGeom prst="straightConnector1">
            <a:avLst/>
          </a:prstGeom>
          <a:noFill/>
          <a:ln w="38100">
            <a:solidFill>
              <a:schemeClr val="tx1"/>
            </a:solidFill>
            <a:round/>
            <a:headEnd/>
            <a:tailEnd/>
          </a:ln>
          <a:effectLst/>
        </p:spPr>
      </p:cxnSp>
      <p:sp>
        <p:nvSpPr>
          <p:cNvPr id="236551" name="AutoShape 7"/>
          <p:cNvSpPr>
            <a:spLocks noChangeArrowheads="1"/>
          </p:cNvSpPr>
          <p:nvPr/>
        </p:nvSpPr>
        <p:spPr bwMode="auto">
          <a:xfrm>
            <a:off x="3667125" y="4797425"/>
            <a:ext cx="762000" cy="98901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236552" name="AutoShape 8"/>
          <p:cNvCxnSpPr>
            <a:cxnSpLocks noChangeShapeType="1"/>
            <a:stCxn id="236551" idx="0"/>
            <a:endCxn id="236551" idx="2"/>
          </p:cNvCxnSpPr>
          <p:nvPr/>
        </p:nvCxnSpPr>
        <p:spPr bwMode="auto">
          <a:xfrm>
            <a:off x="4048125" y="4792663"/>
            <a:ext cx="0" cy="998537"/>
          </a:xfrm>
          <a:prstGeom prst="straightConnector1">
            <a:avLst/>
          </a:prstGeom>
          <a:noFill/>
          <a:ln w="38100">
            <a:solidFill>
              <a:schemeClr val="tx1"/>
            </a:solidFill>
            <a:round/>
            <a:headEnd/>
            <a:tailEnd/>
          </a:ln>
          <a:effectLst/>
        </p:spPr>
      </p:cxnSp>
      <p:sp>
        <p:nvSpPr>
          <p:cNvPr id="236554" name="AutoShape 10"/>
          <p:cNvSpPr>
            <a:spLocks noChangeArrowheads="1"/>
          </p:cNvSpPr>
          <p:nvPr/>
        </p:nvSpPr>
        <p:spPr bwMode="auto">
          <a:xfrm>
            <a:off x="6119813" y="5173663"/>
            <a:ext cx="762000" cy="6143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236555" name="AutoShape 11"/>
          <p:cNvCxnSpPr>
            <a:cxnSpLocks noChangeShapeType="1"/>
            <a:stCxn id="236554" idx="0"/>
            <a:endCxn id="236554" idx="2"/>
          </p:cNvCxnSpPr>
          <p:nvPr/>
        </p:nvCxnSpPr>
        <p:spPr bwMode="auto">
          <a:xfrm>
            <a:off x="6500813" y="5170488"/>
            <a:ext cx="0" cy="620712"/>
          </a:xfrm>
          <a:prstGeom prst="straightConnector1">
            <a:avLst/>
          </a:prstGeom>
          <a:noFill/>
          <a:ln w="38100">
            <a:solidFill>
              <a:schemeClr val="tx1"/>
            </a:solidFill>
            <a:round/>
            <a:headEnd/>
            <a:tailEnd/>
          </a:ln>
          <a:effectLst/>
        </p:spPr>
      </p:cxnSp>
      <p:sp>
        <p:nvSpPr>
          <p:cNvPr id="236557" name="AutoShape 13"/>
          <p:cNvSpPr>
            <a:spLocks noChangeArrowheads="1"/>
          </p:cNvSpPr>
          <p:nvPr/>
        </p:nvSpPr>
        <p:spPr bwMode="auto">
          <a:xfrm>
            <a:off x="4911725" y="4514850"/>
            <a:ext cx="762000" cy="12700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236558" name="AutoShape 14"/>
          <p:cNvCxnSpPr>
            <a:cxnSpLocks noChangeShapeType="1"/>
            <a:stCxn id="236557" idx="0"/>
            <a:endCxn id="236557" idx="2"/>
          </p:cNvCxnSpPr>
          <p:nvPr/>
        </p:nvCxnSpPr>
        <p:spPr bwMode="auto">
          <a:xfrm>
            <a:off x="5292725" y="4508500"/>
            <a:ext cx="0" cy="1282700"/>
          </a:xfrm>
          <a:prstGeom prst="straightConnector1">
            <a:avLst/>
          </a:prstGeom>
          <a:noFill/>
          <a:ln w="38100">
            <a:solidFill>
              <a:schemeClr val="tx1"/>
            </a:solidFill>
            <a:round/>
            <a:headEnd/>
            <a:tailEnd/>
          </a:ln>
          <a:effectLst/>
        </p:spPr>
      </p:cxnSp>
      <p:sp>
        <p:nvSpPr>
          <p:cNvPr id="236560" name="AutoShape 16"/>
          <p:cNvSpPr>
            <a:spLocks noChangeArrowheads="1"/>
          </p:cNvSpPr>
          <p:nvPr/>
        </p:nvSpPr>
        <p:spPr bwMode="auto">
          <a:xfrm>
            <a:off x="7339013" y="4157663"/>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236561" name="AutoShape 17"/>
          <p:cNvCxnSpPr>
            <a:cxnSpLocks noChangeShapeType="1"/>
            <a:stCxn id="236560" idx="0"/>
            <a:endCxn id="236560" idx="2"/>
          </p:cNvCxnSpPr>
          <p:nvPr/>
        </p:nvCxnSpPr>
        <p:spPr bwMode="auto">
          <a:xfrm>
            <a:off x="7720013" y="4149725"/>
            <a:ext cx="0" cy="1641475"/>
          </a:xfrm>
          <a:prstGeom prst="straightConnector1">
            <a:avLst/>
          </a:prstGeom>
          <a:noFill/>
          <a:ln w="38100">
            <a:solidFill>
              <a:schemeClr val="tx1"/>
            </a:solidFill>
            <a:round/>
            <a:headEnd/>
            <a:tailEnd/>
          </a:ln>
          <a:effectLst/>
        </p:spPr>
      </p:cxnSp>
      <p:sp>
        <p:nvSpPr>
          <p:cNvPr id="236563" name="AutoShape 19"/>
          <p:cNvSpPr>
            <a:spLocks noChangeArrowheads="1"/>
          </p:cNvSpPr>
          <p:nvPr/>
        </p:nvSpPr>
        <p:spPr bwMode="auto">
          <a:xfrm>
            <a:off x="1187450" y="4157663"/>
            <a:ext cx="762000" cy="16383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236564" name="AutoShape 20"/>
          <p:cNvCxnSpPr>
            <a:cxnSpLocks noChangeShapeType="1"/>
            <a:stCxn id="236563" idx="0"/>
            <a:endCxn id="236563" idx="2"/>
          </p:cNvCxnSpPr>
          <p:nvPr/>
        </p:nvCxnSpPr>
        <p:spPr bwMode="auto">
          <a:xfrm>
            <a:off x="1568450" y="4149725"/>
            <a:ext cx="0" cy="1654175"/>
          </a:xfrm>
          <a:prstGeom prst="straightConnector1">
            <a:avLst/>
          </a:prstGeom>
          <a:noFill/>
          <a:ln w="38100">
            <a:solidFill>
              <a:schemeClr val="tx1"/>
            </a:solidFill>
            <a:round/>
            <a:headEnd/>
            <a:tailEnd/>
          </a:ln>
          <a:effectLst/>
        </p:spPr>
      </p:cxnSp>
      <p:sp>
        <p:nvSpPr>
          <p:cNvPr id="236565" name="Line 21"/>
          <p:cNvSpPr>
            <a:spLocks noChangeShapeType="1"/>
          </p:cNvSpPr>
          <p:nvPr/>
        </p:nvSpPr>
        <p:spPr bwMode="auto">
          <a:xfrm>
            <a:off x="1824038" y="4365625"/>
            <a:ext cx="5462587"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66" name="Line 22"/>
          <p:cNvSpPr>
            <a:spLocks noChangeShapeType="1"/>
          </p:cNvSpPr>
          <p:nvPr/>
        </p:nvSpPr>
        <p:spPr bwMode="auto">
          <a:xfrm>
            <a:off x="1824038" y="4665663"/>
            <a:ext cx="3048000" cy="1587"/>
          </a:xfrm>
          <a:prstGeom prst="line">
            <a:avLst/>
          </a:prstGeom>
          <a:noFill/>
          <a:ln w="38100">
            <a:solidFill>
              <a:srgbClr val="00B0F0"/>
            </a:solidFill>
            <a:round/>
            <a:headEnd/>
            <a:tailEnd type="triangle" w="lg" len="lg"/>
          </a:ln>
          <a:effectLst/>
        </p:spPr>
        <p:txBody>
          <a:bodyPr/>
          <a:lstStyle/>
          <a:p>
            <a:endParaRPr lang="en-US">
              <a:solidFill>
                <a:schemeClr val="bg2"/>
              </a:solidFill>
              <a:latin typeface="+mj-lt"/>
            </a:endParaRPr>
          </a:p>
        </p:txBody>
      </p:sp>
      <p:sp>
        <p:nvSpPr>
          <p:cNvPr id="236567" name="Line 23"/>
          <p:cNvSpPr>
            <a:spLocks noChangeShapeType="1"/>
          </p:cNvSpPr>
          <p:nvPr/>
        </p:nvSpPr>
        <p:spPr bwMode="auto">
          <a:xfrm>
            <a:off x="1824038" y="4979988"/>
            <a:ext cx="177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68" name="Line 24"/>
          <p:cNvSpPr>
            <a:spLocks noChangeShapeType="1"/>
          </p:cNvSpPr>
          <p:nvPr/>
        </p:nvSpPr>
        <p:spPr bwMode="auto">
          <a:xfrm>
            <a:off x="1824038" y="5310188"/>
            <a:ext cx="177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69" name="Line 25"/>
          <p:cNvSpPr>
            <a:spLocks noChangeShapeType="1"/>
          </p:cNvSpPr>
          <p:nvPr/>
        </p:nvSpPr>
        <p:spPr bwMode="auto">
          <a:xfrm>
            <a:off x="1824038" y="5603875"/>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0" name="Line 26"/>
          <p:cNvSpPr>
            <a:spLocks noChangeShapeType="1"/>
          </p:cNvSpPr>
          <p:nvPr/>
        </p:nvSpPr>
        <p:spPr bwMode="auto">
          <a:xfrm>
            <a:off x="3094038" y="5600700"/>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1" name="Line 27"/>
          <p:cNvSpPr>
            <a:spLocks noChangeShapeType="1"/>
          </p:cNvSpPr>
          <p:nvPr/>
        </p:nvSpPr>
        <p:spPr bwMode="auto">
          <a:xfrm>
            <a:off x="4364038" y="559752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2" name="Line 28"/>
          <p:cNvSpPr>
            <a:spLocks noChangeShapeType="1"/>
          </p:cNvSpPr>
          <p:nvPr/>
        </p:nvSpPr>
        <p:spPr bwMode="auto">
          <a:xfrm>
            <a:off x="5572125" y="5602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3" name="Line 29"/>
          <p:cNvSpPr>
            <a:spLocks noChangeShapeType="1"/>
          </p:cNvSpPr>
          <p:nvPr/>
        </p:nvSpPr>
        <p:spPr bwMode="auto">
          <a:xfrm>
            <a:off x="6778625" y="5602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4" name="Line 30"/>
          <p:cNvSpPr>
            <a:spLocks noChangeShapeType="1"/>
          </p:cNvSpPr>
          <p:nvPr/>
        </p:nvSpPr>
        <p:spPr bwMode="auto">
          <a:xfrm>
            <a:off x="5572125" y="46656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5" name="Line 31"/>
          <p:cNvSpPr>
            <a:spLocks noChangeShapeType="1"/>
          </p:cNvSpPr>
          <p:nvPr/>
        </p:nvSpPr>
        <p:spPr bwMode="auto">
          <a:xfrm>
            <a:off x="5572125" y="4981575"/>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6" name="Line 32"/>
          <p:cNvSpPr>
            <a:spLocks noChangeShapeType="1"/>
          </p:cNvSpPr>
          <p:nvPr/>
        </p:nvSpPr>
        <p:spPr bwMode="auto">
          <a:xfrm>
            <a:off x="5572125" y="5348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7" name="Line 33"/>
          <p:cNvSpPr>
            <a:spLocks noChangeShapeType="1"/>
          </p:cNvSpPr>
          <p:nvPr/>
        </p:nvSpPr>
        <p:spPr bwMode="auto">
          <a:xfrm>
            <a:off x="6778625" y="5348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8" name="Line 34"/>
          <p:cNvSpPr>
            <a:spLocks noChangeShapeType="1"/>
          </p:cNvSpPr>
          <p:nvPr/>
        </p:nvSpPr>
        <p:spPr bwMode="auto">
          <a:xfrm>
            <a:off x="4364038" y="53117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9" name="Line 35"/>
          <p:cNvSpPr>
            <a:spLocks noChangeShapeType="1"/>
          </p:cNvSpPr>
          <p:nvPr/>
        </p:nvSpPr>
        <p:spPr bwMode="auto">
          <a:xfrm>
            <a:off x="4364038" y="49815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91" name="AutoShape 47"/>
          <p:cNvSpPr>
            <a:spLocks noChangeArrowheads="1"/>
          </p:cNvSpPr>
          <p:nvPr/>
        </p:nvSpPr>
        <p:spPr bwMode="auto">
          <a:xfrm>
            <a:off x="971550" y="1804075"/>
            <a:ext cx="2162175" cy="562213"/>
          </a:xfrm>
          <a:prstGeom prst="cloudCallout">
            <a:avLst>
              <a:gd name="adj1" fmla="val 24301"/>
              <a:gd name="adj2" fmla="val 105620"/>
            </a:avLst>
          </a:prstGeom>
          <a:solidFill>
            <a:schemeClr val="bg1"/>
          </a:solidFill>
          <a:ln w="38100">
            <a:solidFill>
              <a:srgbClr val="00B0F0"/>
            </a:solidFill>
            <a:round/>
            <a:headEnd/>
            <a:tailEnd/>
          </a:ln>
          <a:effectLst/>
        </p:spPr>
        <p:txBody>
          <a:bodyPr anchor="ctr" anchorCtr="1">
            <a:spAutoFit/>
          </a:bodyPr>
          <a:lstStyle/>
          <a:p>
            <a:pPr>
              <a:lnSpc>
                <a:spcPct val="100000"/>
              </a:lnSpc>
              <a:spcBef>
                <a:spcPct val="0"/>
              </a:spcBef>
            </a:pPr>
            <a:r>
              <a:rPr lang="en-US" sz="1800">
                <a:solidFill>
                  <a:srgbClr val="FFFF00"/>
                </a:solidFill>
                <a:latin typeface="+mj-lt"/>
              </a:rPr>
              <a:t>contains(8)</a:t>
            </a:r>
          </a:p>
        </p:txBody>
      </p:sp>
      <p:sp>
        <p:nvSpPr>
          <p:cNvPr id="236592" name="AutoShape 48"/>
          <p:cNvSpPr>
            <a:spLocks noChangeArrowheads="1"/>
          </p:cNvSpPr>
          <p:nvPr/>
        </p:nvSpPr>
        <p:spPr bwMode="auto">
          <a:xfrm>
            <a:off x="3563938" y="2060575"/>
            <a:ext cx="1223962" cy="504825"/>
          </a:xfrm>
          <a:prstGeom prst="wedgeRoundRectCallout">
            <a:avLst>
              <a:gd name="adj1" fmla="val -68676"/>
              <a:gd name="adj2" fmla="val 121384"/>
              <a:gd name="adj3" fmla="val 16667"/>
            </a:avLst>
          </a:prstGeom>
          <a:solidFill>
            <a:schemeClr val="bg1"/>
          </a:solidFill>
          <a:ln w="38100" algn="ctr">
            <a:solidFill>
              <a:srgbClr val="00B0F0"/>
            </a:solidFill>
            <a:miter lim="800000"/>
            <a:headEnd/>
            <a:tailEnd/>
          </a:ln>
          <a:effectLst/>
        </p:spPr>
        <p:txBody>
          <a:bodyPr anchor="ctr" anchorCtr="1"/>
          <a:lstStyle/>
          <a:p>
            <a:pPr>
              <a:lnSpc>
                <a:spcPct val="100000"/>
              </a:lnSpc>
              <a:spcBef>
                <a:spcPct val="0"/>
              </a:spcBef>
            </a:pPr>
            <a:r>
              <a:rPr lang="en-US" sz="1800" b="0" dirty="0">
                <a:solidFill>
                  <a:srgbClr val="FFFF00"/>
                </a:solidFill>
                <a:latin typeface="+mj-lt"/>
              </a:rPr>
              <a:t>OK</a:t>
            </a:r>
          </a:p>
        </p:txBody>
      </p:sp>
      <p:sp>
        <p:nvSpPr>
          <p:cNvPr id="44" name="Footer Placeholder 43"/>
          <p:cNvSpPr>
            <a:spLocks noGrp="1"/>
          </p:cNvSpPr>
          <p:nvPr>
            <p:ph type="ftr" sz="quarter" idx="11"/>
          </p:nvPr>
        </p:nvSpPr>
        <p:spPr/>
        <p:txBody>
          <a:bodyPr/>
          <a:lstStyle/>
          <a:p>
            <a:r>
              <a:rPr lang="en-US">
                <a:latin typeface="+mj-lt"/>
              </a:rPr>
              <a:t>Art of Multiprocessor Programming</a:t>
            </a:r>
            <a:endParaRPr lang="en-US" dirty="0">
              <a:latin typeface="+mj-lt"/>
            </a:endParaRPr>
          </a:p>
        </p:txBody>
      </p:sp>
      <p:grpSp>
        <p:nvGrpSpPr>
          <p:cNvPr id="2" name="Group 6">
            <a:extLst>
              <a:ext uri="{FF2B5EF4-FFF2-40B4-BE49-F238E27FC236}">
                <a16:creationId xmlns:a16="http://schemas.microsoft.com/office/drawing/2014/main" id="{F2A9BF35-AD1D-BD5A-1A8D-A842CB890DC8}"/>
              </a:ext>
            </a:extLst>
          </p:cNvPr>
          <p:cNvGrpSpPr>
            <a:grpSpLocks/>
          </p:cNvGrpSpPr>
          <p:nvPr/>
        </p:nvGrpSpPr>
        <p:grpSpPr bwMode="auto">
          <a:xfrm>
            <a:off x="2395538" y="2859088"/>
            <a:ext cx="971265" cy="835024"/>
            <a:chOff x="1584" y="816"/>
            <a:chExt cx="912" cy="816"/>
          </a:xfrm>
          <a:effectLst>
            <a:glow rad="101600">
              <a:schemeClr val="accent3">
                <a:satMod val="175000"/>
                <a:alpha val="40000"/>
              </a:schemeClr>
            </a:glow>
          </a:effectLst>
        </p:grpSpPr>
        <p:sp>
          <p:nvSpPr>
            <p:cNvPr id="3" name="Freeform 7">
              <a:extLst>
                <a:ext uri="{FF2B5EF4-FFF2-40B4-BE49-F238E27FC236}">
                  <a16:creationId xmlns:a16="http://schemas.microsoft.com/office/drawing/2014/main" id="{A3DBBAB1-F465-709D-B3EC-18BC3239292B}"/>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4" name="Freeform 8">
              <a:extLst>
                <a:ext uri="{FF2B5EF4-FFF2-40B4-BE49-F238E27FC236}">
                  <a16:creationId xmlns:a16="http://schemas.microsoft.com/office/drawing/2014/main" id="{E8805F2B-EE5C-B97F-375F-AC913262FD74}"/>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5" name="Freeform 9">
              <a:extLst>
                <a:ext uri="{FF2B5EF4-FFF2-40B4-BE49-F238E27FC236}">
                  <a16:creationId xmlns:a16="http://schemas.microsoft.com/office/drawing/2014/main" id="{826C9D14-2A53-9BAF-9DE4-37D261CC3B4B}"/>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6" name="Freeform 10">
              <a:extLst>
                <a:ext uri="{FF2B5EF4-FFF2-40B4-BE49-F238E27FC236}">
                  <a16:creationId xmlns:a16="http://schemas.microsoft.com/office/drawing/2014/main" id="{EDDAA411-B546-A9BB-A206-35374510DA09}"/>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7" name="Freeform 11">
              <a:extLst>
                <a:ext uri="{FF2B5EF4-FFF2-40B4-BE49-F238E27FC236}">
                  <a16:creationId xmlns:a16="http://schemas.microsoft.com/office/drawing/2014/main" id="{D152CEE4-62EE-1293-4278-6169D33034FB}"/>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8" name="Freeform 12">
              <a:extLst>
                <a:ext uri="{FF2B5EF4-FFF2-40B4-BE49-F238E27FC236}">
                  <a16:creationId xmlns:a16="http://schemas.microsoft.com/office/drawing/2014/main" id="{4C4A7629-A08D-3A25-CA13-02B2BD8A428C}"/>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13">
              <a:extLst>
                <a:ext uri="{FF2B5EF4-FFF2-40B4-BE49-F238E27FC236}">
                  <a16:creationId xmlns:a16="http://schemas.microsoft.com/office/drawing/2014/main" id="{29B0B1B0-F0B1-5CF0-CA0B-ECF465C3E5F9}"/>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0" name="Freeform 14">
              <a:extLst>
                <a:ext uri="{FF2B5EF4-FFF2-40B4-BE49-F238E27FC236}">
                  <a16:creationId xmlns:a16="http://schemas.microsoft.com/office/drawing/2014/main" id="{70D89DC2-DD14-28DC-12F9-081B14F32481}"/>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1" name="Freeform 15">
              <a:extLst>
                <a:ext uri="{FF2B5EF4-FFF2-40B4-BE49-F238E27FC236}">
                  <a16:creationId xmlns:a16="http://schemas.microsoft.com/office/drawing/2014/main" id="{AAD925DE-622F-CCA7-2B7B-18E79D108DEC}"/>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grpSp>
    </p:spTree>
    <p:extLst>
      <p:ext uri="{BB962C8B-B14F-4D97-AF65-F5344CB8AC3E}">
        <p14:creationId xmlns:p14="http://schemas.microsoft.com/office/powerpoint/2010/main" val="27434635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lide Number Placeholder 5"/>
          <p:cNvSpPr>
            <a:spLocks noGrp="1"/>
          </p:cNvSpPr>
          <p:nvPr>
            <p:ph type="sldNum" sz="quarter" idx="12"/>
          </p:nvPr>
        </p:nvSpPr>
        <p:spPr/>
        <p:txBody>
          <a:bodyPr/>
          <a:lstStyle/>
          <a:p>
            <a:fld id="{CD799F64-1C32-4176-A720-23CA8E54BEAF}" type="slidenum">
              <a:rPr lang="en-US">
                <a:latin typeface="+mj-lt"/>
              </a:rPr>
              <a:pPr/>
              <a:t>20</a:t>
            </a:fld>
            <a:endParaRPr lang="en-US">
              <a:latin typeface="+mj-lt"/>
            </a:endParaRPr>
          </a:p>
        </p:txBody>
      </p:sp>
      <p:sp>
        <p:nvSpPr>
          <p:cNvPr id="236546" name="Rectangle 2"/>
          <p:cNvSpPr>
            <a:spLocks noGrp="1" noChangeArrowheads="1"/>
          </p:cNvSpPr>
          <p:nvPr>
            <p:ph type="title"/>
          </p:nvPr>
        </p:nvSpPr>
        <p:spPr>
          <a:xfrm>
            <a:off x="685800" y="333375"/>
            <a:ext cx="7772400" cy="1143000"/>
          </a:xfrm>
        </p:spPr>
        <p:txBody>
          <a:bodyPr/>
          <a:lstStyle/>
          <a:p>
            <a:r>
              <a:rPr lang="en-US" dirty="0">
                <a:solidFill>
                  <a:srgbClr val="FFFF00"/>
                </a:solidFill>
              </a:rPr>
              <a:t>Search</a:t>
            </a:r>
          </a:p>
        </p:txBody>
      </p:sp>
      <p:sp>
        <p:nvSpPr>
          <p:cNvPr id="236548" name="AutoShape 4"/>
          <p:cNvSpPr>
            <a:spLocks noChangeArrowheads="1"/>
          </p:cNvSpPr>
          <p:nvPr/>
        </p:nvSpPr>
        <p:spPr bwMode="auto">
          <a:xfrm>
            <a:off x="2395538" y="5426075"/>
            <a:ext cx="762000" cy="36353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236549" name="AutoShape 5"/>
          <p:cNvCxnSpPr>
            <a:cxnSpLocks noChangeShapeType="1"/>
            <a:stCxn id="236548" idx="0"/>
            <a:endCxn id="236548" idx="2"/>
          </p:cNvCxnSpPr>
          <p:nvPr/>
        </p:nvCxnSpPr>
        <p:spPr bwMode="auto">
          <a:xfrm>
            <a:off x="2776538" y="5424488"/>
            <a:ext cx="0" cy="366712"/>
          </a:xfrm>
          <a:prstGeom prst="straightConnector1">
            <a:avLst/>
          </a:prstGeom>
          <a:noFill/>
          <a:ln w="38100">
            <a:solidFill>
              <a:schemeClr val="tx1"/>
            </a:solidFill>
            <a:round/>
            <a:headEnd/>
            <a:tailEnd/>
          </a:ln>
          <a:effectLst/>
        </p:spPr>
      </p:cxnSp>
      <p:sp>
        <p:nvSpPr>
          <p:cNvPr id="236551" name="AutoShape 7"/>
          <p:cNvSpPr>
            <a:spLocks noChangeArrowheads="1"/>
          </p:cNvSpPr>
          <p:nvPr/>
        </p:nvSpPr>
        <p:spPr bwMode="auto">
          <a:xfrm>
            <a:off x="3667125" y="4797425"/>
            <a:ext cx="762000" cy="98901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236552" name="AutoShape 8"/>
          <p:cNvCxnSpPr>
            <a:cxnSpLocks noChangeShapeType="1"/>
            <a:stCxn id="236551" idx="0"/>
            <a:endCxn id="236551" idx="2"/>
          </p:cNvCxnSpPr>
          <p:nvPr/>
        </p:nvCxnSpPr>
        <p:spPr bwMode="auto">
          <a:xfrm>
            <a:off x="4048125" y="4792663"/>
            <a:ext cx="0" cy="998537"/>
          </a:xfrm>
          <a:prstGeom prst="straightConnector1">
            <a:avLst/>
          </a:prstGeom>
          <a:noFill/>
          <a:ln w="38100">
            <a:solidFill>
              <a:schemeClr val="tx1"/>
            </a:solidFill>
            <a:round/>
            <a:headEnd/>
            <a:tailEnd/>
          </a:ln>
          <a:effectLst/>
        </p:spPr>
      </p:cxnSp>
      <p:sp>
        <p:nvSpPr>
          <p:cNvPr id="236554" name="AutoShape 10"/>
          <p:cNvSpPr>
            <a:spLocks noChangeArrowheads="1"/>
          </p:cNvSpPr>
          <p:nvPr/>
        </p:nvSpPr>
        <p:spPr bwMode="auto">
          <a:xfrm>
            <a:off x="6119813" y="5173663"/>
            <a:ext cx="762000" cy="6143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236555" name="AutoShape 11"/>
          <p:cNvCxnSpPr>
            <a:cxnSpLocks noChangeShapeType="1"/>
            <a:stCxn id="236554" idx="0"/>
            <a:endCxn id="236554" idx="2"/>
          </p:cNvCxnSpPr>
          <p:nvPr/>
        </p:nvCxnSpPr>
        <p:spPr bwMode="auto">
          <a:xfrm>
            <a:off x="6500813" y="5170488"/>
            <a:ext cx="0" cy="620712"/>
          </a:xfrm>
          <a:prstGeom prst="straightConnector1">
            <a:avLst/>
          </a:prstGeom>
          <a:noFill/>
          <a:ln w="38100">
            <a:solidFill>
              <a:schemeClr val="tx1"/>
            </a:solidFill>
            <a:round/>
            <a:headEnd/>
            <a:tailEnd/>
          </a:ln>
          <a:effectLst/>
        </p:spPr>
      </p:cxnSp>
      <p:sp>
        <p:nvSpPr>
          <p:cNvPr id="236557" name="AutoShape 13"/>
          <p:cNvSpPr>
            <a:spLocks noChangeArrowheads="1"/>
          </p:cNvSpPr>
          <p:nvPr/>
        </p:nvSpPr>
        <p:spPr bwMode="auto">
          <a:xfrm>
            <a:off x="4911725" y="4514850"/>
            <a:ext cx="762000" cy="12700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236558" name="AutoShape 14"/>
          <p:cNvCxnSpPr>
            <a:cxnSpLocks noChangeShapeType="1"/>
            <a:stCxn id="236557" idx="0"/>
            <a:endCxn id="236557" idx="2"/>
          </p:cNvCxnSpPr>
          <p:nvPr/>
        </p:nvCxnSpPr>
        <p:spPr bwMode="auto">
          <a:xfrm>
            <a:off x="5292725" y="4508500"/>
            <a:ext cx="0" cy="1282700"/>
          </a:xfrm>
          <a:prstGeom prst="straightConnector1">
            <a:avLst/>
          </a:prstGeom>
          <a:noFill/>
          <a:ln w="38100">
            <a:solidFill>
              <a:schemeClr val="tx1"/>
            </a:solidFill>
            <a:round/>
            <a:headEnd/>
            <a:tailEnd/>
          </a:ln>
          <a:effectLst/>
        </p:spPr>
      </p:cxnSp>
      <p:sp>
        <p:nvSpPr>
          <p:cNvPr id="236560" name="AutoShape 16"/>
          <p:cNvSpPr>
            <a:spLocks noChangeArrowheads="1"/>
          </p:cNvSpPr>
          <p:nvPr/>
        </p:nvSpPr>
        <p:spPr bwMode="auto">
          <a:xfrm>
            <a:off x="7339013" y="4157663"/>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236561" name="AutoShape 17"/>
          <p:cNvCxnSpPr>
            <a:cxnSpLocks noChangeShapeType="1"/>
            <a:stCxn id="236560" idx="0"/>
            <a:endCxn id="236560" idx="2"/>
          </p:cNvCxnSpPr>
          <p:nvPr/>
        </p:nvCxnSpPr>
        <p:spPr bwMode="auto">
          <a:xfrm>
            <a:off x="7720013" y="4149725"/>
            <a:ext cx="0" cy="1641475"/>
          </a:xfrm>
          <a:prstGeom prst="straightConnector1">
            <a:avLst/>
          </a:prstGeom>
          <a:noFill/>
          <a:ln w="38100">
            <a:solidFill>
              <a:schemeClr val="tx1"/>
            </a:solidFill>
            <a:round/>
            <a:headEnd/>
            <a:tailEnd/>
          </a:ln>
          <a:effectLst/>
        </p:spPr>
      </p:cxnSp>
      <p:sp>
        <p:nvSpPr>
          <p:cNvPr id="236563" name="AutoShape 19"/>
          <p:cNvSpPr>
            <a:spLocks noChangeArrowheads="1"/>
          </p:cNvSpPr>
          <p:nvPr/>
        </p:nvSpPr>
        <p:spPr bwMode="auto">
          <a:xfrm>
            <a:off x="1187450" y="4157663"/>
            <a:ext cx="762000" cy="16383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236564" name="AutoShape 20"/>
          <p:cNvCxnSpPr>
            <a:cxnSpLocks noChangeShapeType="1"/>
            <a:stCxn id="236563" idx="0"/>
            <a:endCxn id="236563" idx="2"/>
          </p:cNvCxnSpPr>
          <p:nvPr/>
        </p:nvCxnSpPr>
        <p:spPr bwMode="auto">
          <a:xfrm>
            <a:off x="1568450" y="4149725"/>
            <a:ext cx="0" cy="1654175"/>
          </a:xfrm>
          <a:prstGeom prst="straightConnector1">
            <a:avLst/>
          </a:prstGeom>
          <a:noFill/>
          <a:ln w="38100">
            <a:solidFill>
              <a:schemeClr val="tx1"/>
            </a:solidFill>
            <a:round/>
            <a:headEnd/>
            <a:tailEnd/>
          </a:ln>
          <a:effectLst/>
        </p:spPr>
      </p:cxnSp>
      <p:sp>
        <p:nvSpPr>
          <p:cNvPr id="236565" name="Line 21"/>
          <p:cNvSpPr>
            <a:spLocks noChangeShapeType="1"/>
          </p:cNvSpPr>
          <p:nvPr/>
        </p:nvSpPr>
        <p:spPr bwMode="auto">
          <a:xfrm>
            <a:off x="1824038" y="4365625"/>
            <a:ext cx="5462587"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66" name="Line 22"/>
          <p:cNvSpPr>
            <a:spLocks noChangeShapeType="1"/>
          </p:cNvSpPr>
          <p:nvPr/>
        </p:nvSpPr>
        <p:spPr bwMode="auto">
          <a:xfrm>
            <a:off x="1824038" y="4665663"/>
            <a:ext cx="3048000" cy="1587"/>
          </a:xfrm>
          <a:prstGeom prst="line">
            <a:avLst/>
          </a:prstGeom>
          <a:noFill/>
          <a:ln w="38100">
            <a:solidFill>
              <a:srgbClr val="00B0F0"/>
            </a:solidFill>
            <a:round/>
            <a:headEnd/>
            <a:tailEnd type="triangle" w="lg" len="lg"/>
          </a:ln>
          <a:effectLst/>
        </p:spPr>
        <p:txBody>
          <a:bodyPr/>
          <a:lstStyle/>
          <a:p>
            <a:endParaRPr lang="en-US">
              <a:solidFill>
                <a:schemeClr val="bg2"/>
              </a:solidFill>
              <a:latin typeface="+mj-lt"/>
            </a:endParaRPr>
          </a:p>
        </p:txBody>
      </p:sp>
      <p:sp>
        <p:nvSpPr>
          <p:cNvPr id="236567" name="Line 23"/>
          <p:cNvSpPr>
            <a:spLocks noChangeShapeType="1"/>
          </p:cNvSpPr>
          <p:nvPr/>
        </p:nvSpPr>
        <p:spPr bwMode="auto">
          <a:xfrm>
            <a:off x="1824038" y="4979988"/>
            <a:ext cx="177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68" name="Line 24"/>
          <p:cNvSpPr>
            <a:spLocks noChangeShapeType="1"/>
          </p:cNvSpPr>
          <p:nvPr/>
        </p:nvSpPr>
        <p:spPr bwMode="auto">
          <a:xfrm>
            <a:off x="1824038" y="5310188"/>
            <a:ext cx="177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69" name="Line 25"/>
          <p:cNvSpPr>
            <a:spLocks noChangeShapeType="1"/>
          </p:cNvSpPr>
          <p:nvPr/>
        </p:nvSpPr>
        <p:spPr bwMode="auto">
          <a:xfrm>
            <a:off x="1824038" y="5603875"/>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0" name="Line 26"/>
          <p:cNvSpPr>
            <a:spLocks noChangeShapeType="1"/>
          </p:cNvSpPr>
          <p:nvPr/>
        </p:nvSpPr>
        <p:spPr bwMode="auto">
          <a:xfrm>
            <a:off x="3094038" y="5600700"/>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1" name="Line 27"/>
          <p:cNvSpPr>
            <a:spLocks noChangeShapeType="1"/>
          </p:cNvSpPr>
          <p:nvPr/>
        </p:nvSpPr>
        <p:spPr bwMode="auto">
          <a:xfrm>
            <a:off x="4364038" y="559752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2" name="Line 28"/>
          <p:cNvSpPr>
            <a:spLocks noChangeShapeType="1"/>
          </p:cNvSpPr>
          <p:nvPr/>
        </p:nvSpPr>
        <p:spPr bwMode="auto">
          <a:xfrm>
            <a:off x="5572125" y="5602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3" name="Line 29"/>
          <p:cNvSpPr>
            <a:spLocks noChangeShapeType="1"/>
          </p:cNvSpPr>
          <p:nvPr/>
        </p:nvSpPr>
        <p:spPr bwMode="auto">
          <a:xfrm>
            <a:off x="6778625" y="5602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4" name="Line 30"/>
          <p:cNvSpPr>
            <a:spLocks noChangeShapeType="1"/>
          </p:cNvSpPr>
          <p:nvPr/>
        </p:nvSpPr>
        <p:spPr bwMode="auto">
          <a:xfrm>
            <a:off x="5572125" y="4665663"/>
            <a:ext cx="1714500" cy="1587"/>
          </a:xfrm>
          <a:prstGeom prst="line">
            <a:avLst/>
          </a:prstGeom>
          <a:noFill/>
          <a:ln w="38100">
            <a:solidFill>
              <a:srgbClr val="00B0F0"/>
            </a:solidFill>
            <a:round/>
            <a:headEnd/>
            <a:tailEnd type="triangle" w="lg" len="lg"/>
          </a:ln>
          <a:effectLst/>
        </p:spPr>
        <p:txBody>
          <a:bodyPr/>
          <a:lstStyle/>
          <a:p>
            <a:endParaRPr lang="en-US">
              <a:solidFill>
                <a:schemeClr val="bg2"/>
              </a:solidFill>
              <a:latin typeface="+mj-lt"/>
            </a:endParaRPr>
          </a:p>
        </p:txBody>
      </p:sp>
      <p:sp>
        <p:nvSpPr>
          <p:cNvPr id="236575" name="Line 31"/>
          <p:cNvSpPr>
            <a:spLocks noChangeShapeType="1"/>
          </p:cNvSpPr>
          <p:nvPr/>
        </p:nvSpPr>
        <p:spPr bwMode="auto">
          <a:xfrm>
            <a:off x="5572125" y="4981575"/>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6" name="Line 32"/>
          <p:cNvSpPr>
            <a:spLocks noChangeShapeType="1"/>
          </p:cNvSpPr>
          <p:nvPr/>
        </p:nvSpPr>
        <p:spPr bwMode="auto">
          <a:xfrm>
            <a:off x="5572125" y="5348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7" name="Line 33"/>
          <p:cNvSpPr>
            <a:spLocks noChangeShapeType="1"/>
          </p:cNvSpPr>
          <p:nvPr/>
        </p:nvSpPr>
        <p:spPr bwMode="auto">
          <a:xfrm>
            <a:off x="6778625" y="5348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8" name="Line 34"/>
          <p:cNvSpPr>
            <a:spLocks noChangeShapeType="1"/>
          </p:cNvSpPr>
          <p:nvPr/>
        </p:nvSpPr>
        <p:spPr bwMode="auto">
          <a:xfrm>
            <a:off x="4364038" y="53117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9" name="Line 35"/>
          <p:cNvSpPr>
            <a:spLocks noChangeShapeType="1"/>
          </p:cNvSpPr>
          <p:nvPr/>
        </p:nvSpPr>
        <p:spPr bwMode="auto">
          <a:xfrm>
            <a:off x="4364038" y="49815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91" name="AutoShape 47"/>
          <p:cNvSpPr>
            <a:spLocks noChangeArrowheads="1"/>
          </p:cNvSpPr>
          <p:nvPr/>
        </p:nvSpPr>
        <p:spPr bwMode="auto">
          <a:xfrm>
            <a:off x="971550" y="1804075"/>
            <a:ext cx="2162175" cy="562213"/>
          </a:xfrm>
          <a:prstGeom prst="cloudCallout">
            <a:avLst>
              <a:gd name="adj1" fmla="val 24301"/>
              <a:gd name="adj2" fmla="val 105620"/>
            </a:avLst>
          </a:prstGeom>
          <a:solidFill>
            <a:schemeClr val="bg1"/>
          </a:solidFill>
          <a:ln w="38100">
            <a:solidFill>
              <a:srgbClr val="00B0F0"/>
            </a:solidFill>
            <a:round/>
            <a:headEnd/>
            <a:tailEnd/>
          </a:ln>
          <a:effectLst/>
        </p:spPr>
        <p:txBody>
          <a:bodyPr anchor="ctr" anchorCtr="1">
            <a:spAutoFit/>
          </a:bodyPr>
          <a:lstStyle/>
          <a:p>
            <a:pPr>
              <a:lnSpc>
                <a:spcPct val="100000"/>
              </a:lnSpc>
              <a:spcBef>
                <a:spcPct val="0"/>
              </a:spcBef>
            </a:pPr>
            <a:r>
              <a:rPr lang="en-US" sz="1800">
                <a:solidFill>
                  <a:srgbClr val="FFFF00"/>
                </a:solidFill>
                <a:latin typeface="+mj-lt"/>
              </a:rPr>
              <a:t>contains(8)</a:t>
            </a:r>
          </a:p>
        </p:txBody>
      </p:sp>
      <p:sp>
        <p:nvSpPr>
          <p:cNvPr id="236592" name="AutoShape 48"/>
          <p:cNvSpPr>
            <a:spLocks noChangeArrowheads="1"/>
          </p:cNvSpPr>
          <p:nvPr/>
        </p:nvSpPr>
        <p:spPr bwMode="auto">
          <a:xfrm>
            <a:off x="3563938" y="2060575"/>
            <a:ext cx="1223962" cy="504825"/>
          </a:xfrm>
          <a:prstGeom prst="wedgeRoundRectCallout">
            <a:avLst>
              <a:gd name="adj1" fmla="val -68676"/>
              <a:gd name="adj2" fmla="val 121384"/>
              <a:gd name="adj3" fmla="val 16667"/>
            </a:avLst>
          </a:prstGeom>
          <a:solidFill>
            <a:schemeClr val="bg1"/>
          </a:solidFill>
          <a:ln w="38100" algn="ctr">
            <a:solidFill>
              <a:srgbClr val="00B0F0"/>
            </a:solidFill>
            <a:miter lim="800000"/>
            <a:headEnd/>
            <a:tailEnd/>
          </a:ln>
          <a:effectLst/>
        </p:spPr>
        <p:txBody>
          <a:bodyPr anchor="ctr" anchorCtr="1"/>
          <a:lstStyle/>
          <a:p>
            <a:pPr>
              <a:lnSpc>
                <a:spcPct val="100000"/>
              </a:lnSpc>
              <a:spcBef>
                <a:spcPct val="0"/>
              </a:spcBef>
            </a:pPr>
            <a:r>
              <a:rPr lang="en-US" sz="1800" b="0" dirty="0">
                <a:solidFill>
                  <a:srgbClr val="FFFF00"/>
                </a:solidFill>
                <a:latin typeface="+mj-lt"/>
              </a:rPr>
              <a:t>Too far</a:t>
            </a:r>
          </a:p>
        </p:txBody>
      </p:sp>
      <p:sp>
        <p:nvSpPr>
          <p:cNvPr id="44" name="Footer Placeholder 43"/>
          <p:cNvSpPr>
            <a:spLocks noGrp="1"/>
          </p:cNvSpPr>
          <p:nvPr>
            <p:ph type="ftr" sz="quarter" idx="11"/>
          </p:nvPr>
        </p:nvSpPr>
        <p:spPr/>
        <p:txBody>
          <a:bodyPr/>
          <a:lstStyle/>
          <a:p>
            <a:r>
              <a:rPr lang="en-US">
                <a:latin typeface="+mj-lt"/>
              </a:rPr>
              <a:t>Art of Multiprocessor Programming</a:t>
            </a:r>
            <a:endParaRPr lang="en-US" dirty="0">
              <a:latin typeface="+mj-lt"/>
            </a:endParaRPr>
          </a:p>
        </p:txBody>
      </p:sp>
      <p:grpSp>
        <p:nvGrpSpPr>
          <p:cNvPr id="2" name="Group 6">
            <a:extLst>
              <a:ext uri="{FF2B5EF4-FFF2-40B4-BE49-F238E27FC236}">
                <a16:creationId xmlns:a16="http://schemas.microsoft.com/office/drawing/2014/main" id="{F2A9BF35-AD1D-BD5A-1A8D-A842CB890DC8}"/>
              </a:ext>
            </a:extLst>
          </p:cNvPr>
          <p:cNvGrpSpPr>
            <a:grpSpLocks/>
          </p:cNvGrpSpPr>
          <p:nvPr/>
        </p:nvGrpSpPr>
        <p:grpSpPr bwMode="auto">
          <a:xfrm>
            <a:off x="2395538" y="2859088"/>
            <a:ext cx="971265" cy="835024"/>
            <a:chOff x="1584" y="816"/>
            <a:chExt cx="912" cy="816"/>
          </a:xfrm>
          <a:effectLst>
            <a:glow rad="101600">
              <a:schemeClr val="accent3">
                <a:satMod val="175000"/>
                <a:alpha val="40000"/>
              </a:schemeClr>
            </a:glow>
          </a:effectLst>
        </p:grpSpPr>
        <p:sp>
          <p:nvSpPr>
            <p:cNvPr id="3" name="Freeform 7">
              <a:extLst>
                <a:ext uri="{FF2B5EF4-FFF2-40B4-BE49-F238E27FC236}">
                  <a16:creationId xmlns:a16="http://schemas.microsoft.com/office/drawing/2014/main" id="{A3DBBAB1-F465-709D-B3EC-18BC3239292B}"/>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4" name="Freeform 8">
              <a:extLst>
                <a:ext uri="{FF2B5EF4-FFF2-40B4-BE49-F238E27FC236}">
                  <a16:creationId xmlns:a16="http://schemas.microsoft.com/office/drawing/2014/main" id="{E8805F2B-EE5C-B97F-375F-AC913262FD74}"/>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5" name="Freeform 9">
              <a:extLst>
                <a:ext uri="{FF2B5EF4-FFF2-40B4-BE49-F238E27FC236}">
                  <a16:creationId xmlns:a16="http://schemas.microsoft.com/office/drawing/2014/main" id="{826C9D14-2A53-9BAF-9DE4-37D261CC3B4B}"/>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6" name="Freeform 10">
              <a:extLst>
                <a:ext uri="{FF2B5EF4-FFF2-40B4-BE49-F238E27FC236}">
                  <a16:creationId xmlns:a16="http://schemas.microsoft.com/office/drawing/2014/main" id="{EDDAA411-B546-A9BB-A206-35374510DA09}"/>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7" name="Freeform 11">
              <a:extLst>
                <a:ext uri="{FF2B5EF4-FFF2-40B4-BE49-F238E27FC236}">
                  <a16:creationId xmlns:a16="http://schemas.microsoft.com/office/drawing/2014/main" id="{D152CEE4-62EE-1293-4278-6169D33034FB}"/>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8" name="Freeform 12">
              <a:extLst>
                <a:ext uri="{FF2B5EF4-FFF2-40B4-BE49-F238E27FC236}">
                  <a16:creationId xmlns:a16="http://schemas.microsoft.com/office/drawing/2014/main" id="{4C4A7629-A08D-3A25-CA13-02B2BD8A428C}"/>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13">
              <a:extLst>
                <a:ext uri="{FF2B5EF4-FFF2-40B4-BE49-F238E27FC236}">
                  <a16:creationId xmlns:a16="http://schemas.microsoft.com/office/drawing/2014/main" id="{29B0B1B0-F0B1-5CF0-CA0B-ECF465C3E5F9}"/>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0" name="Freeform 14">
              <a:extLst>
                <a:ext uri="{FF2B5EF4-FFF2-40B4-BE49-F238E27FC236}">
                  <a16:creationId xmlns:a16="http://schemas.microsoft.com/office/drawing/2014/main" id="{70D89DC2-DD14-28DC-12F9-081B14F32481}"/>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1" name="Freeform 15">
              <a:extLst>
                <a:ext uri="{FF2B5EF4-FFF2-40B4-BE49-F238E27FC236}">
                  <a16:creationId xmlns:a16="http://schemas.microsoft.com/office/drawing/2014/main" id="{AAD925DE-622F-CCA7-2B7B-18E79D108DEC}"/>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grpSp>
    </p:spTree>
    <p:extLst>
      <p:ext uri="{BB962C8B-B14F-4D97-AF65-F5344CB8AC3E}">
        <p14:creationId xmlns:p14="http://schemas.microsoft.com/office/powerpoint/2010/main" val="34012637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lide Number Placeholder 5"/>
          <p:cNvSpPr>
            <a:spLocks noGrp="1"/>
          </p:cNvSpPr>
          <p:nvPr>
            <p:ph type="sldNum" sz="quarter" idx="12"/>
          </p:nvPr>
        </p:nvSpPr>
        <p:spPr/>
        <p:txBody>
          <a:bodyPr/>
          <a:lstStyle/>
          <a:p>
            <a:fld id="{CD799F64-1C32-4176-A720-23CA8E54BEAF}" type="slidenum">
              <a:rPr lang="en-US">
                <a:latin typeface="+mj-lt"/>
              </a:rPr>
              <a:pPr/>
              <a:t>21</a:t>
            </a:fld>
            <a:endParaRPr lang="en-US">
              <a:latin typeface="+mj-lt"/>
            </a:endParaRPr>
          </a:p>
        </p:txBody>
      </p:sp>
      <p:sp>
        <p:nvSpPr>
          <p:cNvPr id="236546" name="Rectangle 2"/>
          <p:cNvSpPr>
            <a:spLocks noGrp="1" noChangeArrowheads="1"/>
          </p:cNvSpPr>
          <p:nvPr>
            <p:ph type="title"/>
          </p:nvPr>
        </p:nvSpPr>
        <p:spPr>
          <a:xfrm>
            <a:off x="685800" y="333375"/>
            <a:ext cx="7772400" cy="1143000"/>
          </a:xfrm>
        </p:spPr>
        <p:txBody>
          <a:bodyPr/>
          <a:lstStyle/>
          <a:p>
            <a:r>
              <a:rPr lang="en-US" dirty="0">
                <a:solidFill>
                  <a:srgbClr val="FFFF00"/>
                </a:solidFill>
              </a:rPr>
              <a:t>Search</a:t>
            </a:r>
          </a:p>
        </p:txBody>
      </p:sp>
      <p:sp>
        <p:nvSpPr>
          <p:cNvPr id="236548" name="AutoShape 4"/>
          <p:cNvSpPr>
            <a:spLocks noChangeArrowheads="1"/>
          </p:cNvSpPr>
          <p:nvPr/>
        </p:nvSpPr>
        <p:spPr bwMode="auto">
          <a:xfrm>
            <a:off x="2395538" y="5426075"/>
            <a:ext cx="762000" cy="36353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236549" name="AutoShape 5"/>
          <p:cNvCxnSpPr>
            <a:cxnSpLocks noChangeShapeType="1"/>
            <a:stCxn id="236548" idx="0"/>
            <a:endCxn id="236548" idx="2"/>
          </p:cNvCxnSpPr>
          <p:nvPr/>
        </p:nvCxnSpPr>
        <p:spPr bwMode="auto">
          <a:xfrm>
            <a:off x="2776538" y="5424488"/>
            <a:ext cx="0" cy="366712"/>
          </a:xfrm>
          <a:prstGeom prst="straightConnector1">
            <a:avLst/>
          </a:prstGeom>
          <a:noFill/>
          <a:ln w="38100">
            <a:solidFill>
              <a:schemeClr val="tx1"/>
            </a:solidFill>
            <a:round/>
            <a:headEnd/>
            <a:tailEnd/>
          </a:ln>
          <a:effectLst/>
        </p:spPr>
      </p:cxnSp>
      <p:sp>
        <p:nvSpPr>
          <p:cNvPr id="236551" name="AutoShape 7"/>
          <p:cNvSpPr>
            <a:spLocks noChangeArrowheads="1"/>
          </p:cNvSpPr>
          <p:nvPr/>
        </p:nvSpPr>
        <p:spPr bwMode="auto">
          <a:xfrm>
            <a:off x="3667125" y="4797425"/>
            <a:ext cx="762000" cy="98901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236552" name="AutoShape 8"/>
          <p:cNvCxnSpPr>
            <a:cxnSpLocks noChangeShapeType="1"/>
            <a:stCxn id="236551" idx="0"/>
            <a:endCxn id="236551" idx="2"/>
          </p:cNvCxnSpPr>
          <p:nvPr/>
        </p:nvCxnSpPr>
        <p:spPr bwMode="auto">
          <a:xfrm>
            <a:off x="4048125" y="4792663"/>
            <a:ext cx="0" cy="998537"/>
          </a:xfrm>
          <a:prstGeom prst="straightConnector1">
            <a:avLst/>
          </a:prstGeom>
          <a:noFill/>
          <a:ln w="38100">
            <a:solidFill>
              <a:schemeClr val="tx1"/>
            </a:solidFill>
            <a:round/>
            <a:headEnd/>
            <a:tailEnd/>
          </a:ln>
          <a:effectLst/>
        </p:spPr>
      </p:cxnSp>
      <p:sp>
        <p:nvSpPr>
          <p:cNvPr id="236554" name="AutoShape 10"/>
          <p:cNvSpPr>
            <a:spLocks noChangeArrowheads="1"/>
          </p:cNvSpPr>
          <p:nvPr/>
        </p:nvSpPr>
        <p:spPr bwMode="auto">
          <a:xfrm>
            <a:off x="6119813" y="5173663"/>
            <a:ext cx="762000" cy="6143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236555" name="AutoShape 11"/>
          <p:cNvCxnSpPr>
            <a:cxnSpLocks noChangeShapeType="1"/>
            <a:stCxn id="236554" idx="0"/>
            <a:endCxn id="236554" idx="2"/>
          </p:cNvCxnSpPr>
          <p:nvPr/>
        </p:nvCxnSpPr>
        <p:spPr bwMode="auto">
          <a:xfrm>
            <a:off x="6500813" y="5170488"/>
            <a:ext cx="0" cy="620712"/>
          </a:xfrm>
          <a:prstGeom prst="straightConnector1">
            <a:avLst/>
          </a:prstGeom>
          <a:noFill/>
          <a:ln w="38100">
            <a:solidFill>
              <a:schemeClr val="tx1"/>
            </a:solidFill>
            <a:round/>
            <a:headEnd/>
            <a:tailEnd/>
          </a:ln>
          <a:effectLst/>
        </p:spPr>
      </p:cxnSp>
      <p:sp>
        <p:nvSpPr>
          <p:cNvPr id="236557" name="AutoShape 13"/>
          <p:cNvSpPr>
            <a:spLocks noChangeArrowheads="1"/>
          </p:cNvSpPr>
          <p:nvPr/>
        </p:nvSpPr>
        <p:spPr bwMode="auto">
          <a:xfrm>
            <a:off x="4911725" y="4514850"/>
            <a:ext cx="762000" cy="12700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236558" name="AutoShape 14"/>
          <p:cNvCxnSpPr>
            <a:cxnSpLocks noChangeShapeType="1"/>
            <a:stCxn id="236557" idx="0"/>
            <a:endCxn id="236557" idx="2"/>
          </p:cNvCxnSpPr>
          <p:nvPr/>
        </p:nvCxnSpPr>
        <p:spPr bwMode="auto">
          <a:xfrm>
            <a:off x="5292725" y="4508500"/>
            <a:ext cx="0" cy="1282700"/>
          </a:xfrm>
          <a:prstGeom prst="straightConnector1">
            <a:avLst/>
          </a:prstGeom>
          <a:noFill/>
          <a:ln w="38100">
            <a:solidFill>
              <a:schemeClr val="tx1"/>
            </a:solidFill>
            <a:round/>
            <a:headEnd/>
            <a:tailEnd/>
          </a:ln>
          <a:effectLst/>
        </p:spPr>
      </p:cxnSp>
      <p:sp>
        <p:nvSpPr>
          <p:cNvPr id="236560" name="AutoShape 16"/>
          <p:cNvSpPr>
            <a:spLocks noChangeArrowheads="1"/>
          </p:cNvSpPr>
          <p:nvPr/>
        </p:nvSpPr>
        <p:spPr bwMode="auto">
          <a:xfrm>
            <a:off x="7339013" y="4157663"/>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236561" name="AutoShape 17"/>
          <p:cNvCxnSpPr>
            <a:cxnSpLocks noChangeShapeType="1"/>
            <a:stCxn id="236560" idx="0"/>
            <a:endCxn id="236560" idx="2"/>
          </p:cNvCxnSpPr>
          <p:nvPr/>
        </p:nvCxnSpPr>
        <p:spPr bwMode="auto">
          <a:xfrm>
            <a:off x="7720013" y="4149725"/>
            <a:ext cx="0" cy="1641475"/>
          </a:xfrm>
          <a:prstGeom prst="straightConnector1">
            <a:avLst/>
          </a:prstGeom>
          <a:noFill/>
          <a:ln w="38100">
            <a:solidFill>
              <a:schemeClr val="tx1"/>
            </a:solidFill>
            <a:round/>
            <a:headEnd/>
            <a:tailEnd/>
          </a:ln>
          <a:effectLst/>
        </p:spPr>
      </p:cxnSp>
      <p:sp>
        <p:nvSpPr>
          <p:cNvPr id="236563" name="AutoShape 19"/>
          <p:cNvSpPr>
            <a:spLocks noChangeArrowheads="1"/>
          </p:cNvSpPr>
          <p:nvPr/>
        </p:nvSpPr>
        <p:spPr bwMode="auto">
          <a:xfrm>
            <a:off x="1187450" y="4157663"/>
            <a:ext cx="762000" cy="16383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236564" name="AutoShape 20"/>
          <p:cNvCxnSpPr>
            <a:cxnSpLocks noChangeShapeType="1"/>
            <a:stCxn id="236563" idx="0"/>
            <a:endCxn id="236563" idx="2"/>
          </p:cNvCxnSpPr>
          <p:nvPr/>
        </p:nvCxnSpPr>
        <p:spPr bwMode="auto">
          <a:xfrm>
            <a:off x="1568450" y="4149725"/>
            <a:ext cx="0" cy="1654175"/>
          </a:xfrm>
          <a:prstGeom prst="straightConnector1">
            <a:avLst/>
          </a:prstGeom>
          <a:noFill/>
          <a:ln w="38100">
            <a:solidFill>
              <a:schemeClr val="tx1"/>
            </a:solidFill>
            <a:round/>
            <a:headEnd/>
            <a:tailEnd/>
          </a:ln>
          <a:effectLst/>
        </p:spPr>
      </p:cxnSp>
      <p:sp>
        <p:nvSpPr>
          <p:cNvPr id="236565" name="Line 21"/>
          <p:cNvSpPr>
            <a:spLocks noChangeShapeType="1"/>
          </p:cNvSpPr>
          <p:nvPr/>
        </p:nvSpPr>
        <p:spPr bwMode="auto">
          <a:xfrm>
            <a:off x="1824038" y="4365625"/>
            <a:ext cx="5462587"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66" name="Line 22"/>
          <p:cNvSpPr>
            <a:spLocks noChangeShapeType="1"/>
          </p:cNvSpPr>
          <p:nvPr/>
        </p:nvSpPr>
        <p:spPr bwMode="auto">
          <a:xfrm>
            <a:off x="1824038" y="4665663"/>
            <a:ext cx="3048000" cy="1587"/>
          </a:xfrm>
          <a:prstGeom prst="line">
            <a:avLst/>
          </a:prstGeom>
          <a:noFill/>
          <a:ln w="38100">
            <a:solidFill>
              <a:srgbClr val="00B0F0"/>
            </a:solidFill>
            <a:round/>
            <a:headEnd/>
            <a:tailEnd type="triangle" w="lg" len="lg"/>
          </a:ln>
          <a:effectLst/>
        </p:spPr>
        <p:txBody>
          <a:bodyPr/>
          <a:lstStyle/>
          <a:p>
            <a:endParaRPr lang="en-US">
              <a:solidFill>
                <a:schemeClr val="bg2"/>
              </a:solidFill>
              <a:latin typeface="+mj-lt"/>
            </a:endParaRPr>
          </a:p>
        </p:txBody>
      </p:sp>
      <p:sp>
        <p:nvSpPr>
          <p:cNvPr id="236567" name="Line 23"/>
          <p:cNvSpPr>
            <a:spLocks noChangeShapeType="1"/>
          </p:cNvSpPr>
          <p:nvPr/>
        </p:nvSpPr>
        <p:spPr bwMode="auto">
          <a:xfrm>
            <a:off x="1824038" y="4979988"/>
            <a:ext cx="177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68" name="Line 24"/>
          <p:cNvSpPr>
            <a:spLocks noChangeShapeType="1"/>
          </p:cNvSpPr>
          <p:nvPr/>
        </p:nvSpPr>
        <p:spPr bwMode="auto">
          <a:xfrm>
            <a:off x="1824038" y="5310188"/>
            <a:ext cx="177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69" name="Line 25"/>
          <p:cNvSpPr>
            <a:spLocks noChangeShapeType="1"/>
          </p:cNvSpPr>
          <p:nvPr/>
        </p:nvSpPr>
        <p:spPr bwMode="auto">
          <a:xfrm>
            <a:off x="1824038" y="5603875"/>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0" name="Line 26"/>
          <p:cNvSpPr>
            <a:spLocks noChangeShapeType="1"/>
          </p:cNvSpPr>
          <p:nvPr/>
        </p:nvSpPr>
        <p:spPr bwMode="auto">
          <a:xfrm>
            <a:off x="3094038" y="5600700"/>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1" name="Line 27"/>
          <p:cNvSpPr>
            <a:spLocks noChangeShapeType="1"/>
          </p:cNvSpPr>
          <p:nvPr/>
        </p:nvSpPr>
        <p:spPr bwMode="auto">
          <a:xfrm>
            <a:off x="4364038" y="559752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2" name="Line 28"/>
          <p:cNvSpPr>
            <a:spLocks noChangeShapeType="1"/>
          </p:cNvSpPr>
          <p:nvPr/>
        </p:nvSpPr>
        <p:spPr bwMode="auto">
          <a:xfrm>
            <a:off x="5572125" y="5602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3" name="Line 29"/>
          <p:cNvSpPr>
            <a:spLocks noChangeShapeType="1"/>
          </p:cNvSpPr>
          <p:nvPr/>
        </p:nvSpPr>
        <p:spPr bwMode="auto">
          <a:xfrm>
            <a:off x="6778625" y="5602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4" name="Line 30"/>
          <p:cNvSpPr>
            <a:spLocks noChangeShapeType="1"/>
          </p:cNvSpPr>
          <p:nvPr/>
        </p:nvSpPr>
        <p:spPr bwMode="auto">
          <a:xfrm>
            <a:off x="5572125" y="46656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5" name="Line 31"/>
          <p:cNvSpPr>
            <a:spLocks noChangeShapeType="1"/>
          </p:cNvSpPr>
          <p:nvPr/>
        </p:nvSpPr>
        <p:spPr bwMode="auto">
          <a:xfrm>
            <a:off x="5572125" y="4981575"/>
            <a:ext cx="1714500" cy="1588"/>
          </a:xfrm>
          <a:prstGeom prst="line">
            <a:avLst/>
          </a:prstGeom>
          <a:noFill/>
          <a:ln w="38100">
            <a:solidFill>
              <a:srgbClr val="00B0F0"/>
            </a:solidFill>
            <a:round/>
            <a:headEnd/>
            <a:tailEnd type="triangle" w="lg" len="lg"/>
          </a:ln>
          <a:effectLst/>
        </p:spPr>
        <p:txBody>
          <a:bodyPr/>
          <a:lstStyle/>
          <a:p>
            <a:endParaRPr lang="en-US">
              <a:solidFill>
                <a:schemeClr val="bg2"/>
              </a:solidFill>
              <a:latin typeface="+mj-lt"/>
            </a:endParaRPr>
          </a:p>
        </p:txBody>
      </p:sp>
      <p:sp>
        <p:nvSpPr>
          <p:cNvPr id="236576" name="Line 32"/>
          <p:cNvSpPr>
            <a:spLocks noChangeShapeType="1"/>
          </p:cNvSpPr>
          <p:nvPr/>
        </p:nvSpPr>
        <p:spPr bwMode="auto">
          <a:xfrm>
            <a:off x="5572125" y="5348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7" name="Line 33"/>
          <p:cNvSpPr>
            <a:spLocks noChangeShapeType="1"/>
          </p:cNvSpPr>
          <p:nvPr/>
        </p:nvSpPr>
        <p:spPr bwMode="auto">
          <a:xfrm>
            <a:off x="6778625" y="5348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8" name="Line 34"/>
          <p:cNvSpPr>
            <a:spLocks noChangeShapeType="1"/>
          </p:cNvSpPr>
          <p:nvPr/>
        </p:nvSpPr>
        <p:spPr bwMode="auto">
          <a:xfrm>
            <a:off x="4364038" y="53117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9" name="Line 35"/>
          <p:cNvSpPr>
            <a:spLocks noChangeShapeType="1"/>
          </p:cNvSpPr>
          <p:nvPr/>
        </p:nvSpPr>
        <p:spPr bwMode="auto">
          <a:xfrm>
            <a:off x="4364038" y="49815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91" name="AutoShape 47"/>
          <p:cNvSpPr>
            <a:spLocks noChangeArrowheads="1"/>
          </p:cNvSpPr>
          <p:nvPr/>
        </p:nvSpPr>
        <p:spPr bwMode="auto">
          <a:xfrm>
            <a:off x="971550" y="1804075"/>
            <a:ext cx="2162175" cy="562213"/>
          </a:xfrm>
          <a:prstGeom prst="cloudCallout">
            <a:avLst>
              <a:gd name="adj1" fmla="val 24301"/>
              <a:gd name="adj2" fmla="val 105620"/>
            </a:avLst>
          </a:prstGeom>
          <a:solidFill>
            <a:schemeClr val="bg1"/>
          </a:solidFill>
          <a:ln w="38100">
            <a:solidFill>
              <a:srgbClr val="00B0F0"/>
            </a:solidFill>
            <a:round/>
            <a:headEnd/>
            <a:tailEnd/>
          </a:ln>
          <a:effectLst/>
        </p:spPr>
        <p:txBody>
          <a:bodyPr anchor="ctr" anchorCtr="1">
            <a:spAutoFit/>
          </a:bodyPr>
          <a:lstStyle/>
          <a:p>
            <a:pPr>
              <a:lnSpc>
                <a:spcPct val="100000"/>
              </a:lnSpc>
              <a:spcBef>
                <a:spcPct val="0"/>
              </a:spcBef>
            </a:pPr>
            <a:r>
              <a:rPr lang="en-US" sz="1800">
                <a:solidFill>
                  <a:srgbClr val="FFFF00"/>
                </a:solidFill>
                <a:latin typeface="+mj-lt"/>
              </a:rPr>
              <a:t>contains(8)</a:t>
            </a:r>
          </a:p>
        </p:txBody>
      </p:sp>
      <p:sp>
        <p:nvSpPr>
          <p:cNvPr id="236592" name="AutoShape 48"/>
          <p:cNvSpPr>
            <a:spLocks noChangeArrowheads="1"/>
          </p:cNvSpPr>
          <p:nvPr/>
        </p:nvSpPr>
        <p:spPr bwMode="auto">
          <a:xfrm>
            <a:off x="3563938" y="2060575"/>
            <a:ext cx="1223962" cy="504825"/>
          </a:xfrm>
          <a:prstGeom prst="wedgeRoundRectCallout">
            <a:avLst>
              <a:gd name="adj1" fmla="val -68676"/>
              <a:gd name="adj2" fmla="val 121384"/>
              <a:gd name="adj3" fmla="val 16667"/>
            </a:avLst>
          </a:prstGeom>
          <a:solidFill>
            <a:schemeClr val="bg1"/>
          </a:solidFill>
          <a:ln w="38100" algn="ctr">
            <a:solidFill>
              <a:srgbClr val="00B0F0"/>
            </a:solidFill>
            <a:miter lim="800000"/>
            <a:headEnd/>
            <a:tailEnd/>
          </a:ln>
          <a:effectLst/>
        </p:spPr>
        <p:txBody>
          <a:bodyPr anchor="ctr" anchorCtr="1"/>
          <a:lstStyle/>
          <a:p>
            <a:pPr>
              <a:lnSpc>
                <a:spcPct val="100000"/>
              </a:lnSpc>
              <a:spcBef>
                <a:spcPct val="0"/>
              </a:spcBef>
            </a:pPr>
            <a:r>
              <a:rPr lang="en-US" sz="1800" b="0" dirty="0">
                <a:solidFill>
                  <a:srgbClr val="FFFF00"/>
                </a:solidFill>
                <a:latin typeface="+mj-lt"/>
              </a:rPr>
              <a:t>Too far</a:t>
            </a:r>
          </a:p>
        </p:txBody>
      </p:sp>
      <p:sp>
        <p:nvSpPr>
          <p:cNvPr id="44" name="Footer Placeholder 43"/>
          <p:cNvSpPr>
            <a:spLocks noGrp="1"/>
          </p:cNvSpPr>
          <p:nvPr>
            <p:ph type="ftr" sz="quarter" idx="11"/>
          </p:nvPr>
        </p:nvSpPr>
        <p:spPr/>
        <p:txBody>
          <a:bodyPr/>
          <a:lstStyle/>
          <a:p>
            <a:r>
              <a:rPr lang="en-US">
                <a:latin typeface="+mj-lt"/>
              </a:rPr>
              <a:t>Art of Multiprocessor Programming</a:t>
            </a:r>
            <a:endParaRPr lang="en-US" dirty="0">
              <a:latin typeface="+mj-lt"/>
            </a:endParaRPr>
          </a:p>
        </p:txBody>
      </p:sp>
      <p:grpSp>
        <p:nvGrpSpPr>
          <p:cNvPr id="2" name="Group 6">
            <a:extLst>
              <a:ext uri="{FF2B5EF4-FFF2-40B4-BE49-F238E27FC236}">
                <a16:creationId xmlns:a16="http://schemas.microsoft.com/office/drawing/2014/main" id="{F2A9BF35-AD1D-BD5A-1A8D-A842CB890DC8}"/>
              </a:ext>
            </a:extLst>
          </p:cNvPr>
          <p:cNvGrpSpPr>
            <a:grpSpLocks/>
          </p:cNvGrpSpPr>
          <p:nvPr/>
        </p:nvGrpSpPr>
        <p:grpSpPr bwMode="auto">
          <a:xfrm>
            <a:off x="2395538" y="2859088"/>
            <a:ext cx="971265" cy="835024"/>
            <a:chOff x="1584" y="816"/>
            <a:chExt cx="912" cy="816"/>
          </a:xfrm>
          <a:effectLst>
            <a:glow rad="101600">
              <a:schemeClr val="accent3">
                <a:satMod val="175000"/>
                <a:alpha val="40000"/>
              </a:schemeClr>
            </a:glow>
          </a:effectLst>
        </p:grpSpPr>
        <p:sp>
          <p:nvSpPr>
            <p:cNvPr id="3" name="Freeform 7">
              <a:extLst>
                <a:ext uri="{FF2B5EF4-FFF2-40B4-BE49-F238E27FC236}">
                  <a16:creationId xmlns:a16="http://schemas.microsoft.com/office/drawing/2014/main" id="{A3DBBAB1-F465-709D-B3EC-18BC3239292B}"/>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4" name="Freeform 8">
              <a:extLst>
                <a:ext uri="{FF2B5EF4-FFF2-40B4-BE49-F238E27FC236}">
                  <a16:creationId xmlns:a16="http://schemas.microsoft.com/office/drawing/2014/main" id="{E8805F2B-EE5C-B97F-375F-AC913262FD74}"/>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5" name="Freeform 9">
              <a:extLst>
                <a:ext uri="{FF2B5EF4-FFF2-40B4-BE49-F238E27FC236}">
                  <a16:creationId xmlns:a16="http://schemas.microsoft.com/office/drawing/2014/main" id="{826C9D14-2A53-9BAF-9DE4-37D261CC3B4B}"/>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6" name="Freeform 10">
              <a:extLst>
                <a:ext uri="{FF2B5EF4-FFF2-40B4-BE49-F238E27FC236}">
                  <a16:creationId xmlns:a16="http://schemas.microsoft.com/office/drawing/2014/main" id="{EDDAA411-B546-A9BB-A206-35374510DA09}"/>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7" name="Freeform 11">
              <a:extLst>
                <a:ext uri="{FF2B5EF4-FFF2-40B4-BE49-F238E27FC236}">
                  <a16:creationId xmlns:a16="http://schemas.microsoft.com/office/drawing/2014/main" id="{D152CEE4-62EE-1293-4278-6169D33034FB}"/>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8" name="Freeform 12">
              <a:extLst>
                <a:ext uri="{FF2B5EF4-FFF2-40B4-BE49-F238E27FC236}">
                  <a16:creationId xmlns:a16="http://schemas.microsoft.com/office/drawing/2014/main" id="{4C4A7629-A08D-3A25-CA13-02B2BD8A428C}"/>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13">
              <a:extLst>
                <a:ext uri="{FF2B5EF4-FFF2-40B4-BE49-F238E27FC236}">
                  <a16:creationId xmlns:a16="http://schemas.microsoft.com/office/drawing/2014/main" id="{29B0B1B0-F0B1-5CF0-CA0B-ECF465C3E5F9}"/>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0" name="Freeform 14">
              <a:extLst>
                <a:ext uri="{FF2B5EF4-FFF2-40B4-BE49-F238E27FC236}">
                  <a16:creationId xmlns:a16="http://schemas.microsoft.com/office/drawing/2014/main" id="{70D89DC2-DD14-28DC-12F9-081B14F32481}"/>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1" name="Freeform 15">
              <a:extLst>
                <a:ext uri="{FF2B5EF4-FFF2-40B4-BE49-F238E27FC236}">
                  <a16:creationId xmlns:a16="http://schemas.microsoft.com/office/drawing/2014/main" id="{AAD925DE-622F-CCA7-2B7B-18E79D108DEC}"/>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grpSp>
    </p:spTree>
    <p:extLst>
      <p:ext uri="{BB962C8B-B14F-4D97-AF65-F5344CB8AC3E}">
        <p14:creationId xmlns:p14="http://schemas.microsoft.com/office/powerpoint/2010/main" val="1508552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57" name="AutoShape 13"/>
          <p:cNvSpPr>
            <a:spLocks noChangeArrowheads="1"/>
          </p:cNvSpPr>
          <p:nvPr/>
        </p:nvSpPr>
        <p:spPr bwMode="auto">
          <a:xfrm>
            <a:off x="4911725" y="4514850"/>
            <a:ext cx="762000" cy="12700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sp>
        <p:nvSpPr>
          <p:cNvPr id="12" name="AutoShape 50">
            <a:extLst>
              <a:ext uri="{FF2B5EF4-FFF2-40B4-BE49-F238E27FC236}">
                <a16:creationId xmlns:a16="http://schemas.microsoft.com/office/drawing/2014/main" id="{84040B3C-F914-4AA6-4236-79D0F0C9F373}"/>
              </a:ext>
            </a:extLst>
          </p:cNvPr>
          <p:cNvSpPr>
            <a:spLocks noChangeArrowheads="1"/>
          </p:cNvSpPr>
          <p:nvPr/>
        </p:nvSpPr>
        <p:spPr bwMode="auto">
          <a:xfrm>
            <a:off x="6011863" y="5084763"/>
            <a:ext cx="1008062" cy="792162"/>
          </a:xfrm>
          <a:prstGeom prst="wedgeRoundRectCallout">
            <a:avLst>
              <a:gd name="adj1" fmla="val -294093"/>
              <a:gd name="adj2" fmla="val -295292"/>
              <a:gd name="adj3" fmla="val 16667"/>
            </a:avLst>
          </a:prstGeom>
          <a:solidFill>
            <a:srgbClr val="FFFF00"/>
          </a:solidFill>
          <a:ln w="38100" algn="ctr">
            <a:solidFill>
              <a:srgbClr val="FF0000"/>
            </a:solidFill>
            <a:miter lim="800000"/>
            <a:headEnd/>
            <a:tailEnd/>
          </a:ln>
          <a:effectLst/>
        </p:spPr>
        <p:txBody>
          <a:bodyPr anchor="ctr" anchorCtr="1"/>
          <a:lstStyle/>
          <a:p>
            <a:pPr>
              <a:lnSpc>
                <a:spcPct val="100000"/>
              </a:lnSpc>
              <a:spcBef>
                <a:spcPct val="0"/>
              </a:spcBef>
            </a:pPr>
            <a:endParaRPr lang="en-US" sz="1800">
              <a:latin typeface="+mj-lt"/>
            </a:endParaRPr>
          </a:p>
        </p:txBody>
      </p:sp>
      <p:sp>
        <p:nvSpPr>
          <p:cNvPr id="43" name="Slide Number Placeholder 5"/>
          <p:cNvSpPr>
            <a:spLocks noGrp="1"/>
          </p:cNvSpPr>
          <p:nvPr>
            <p:ph type="sldNum" sz="quarter" idx="12"/>
          </p:nvPr>
        </p:nvSpPr>
        <p:spPr/>
        <p:txBody>
          <a:bodyPr/>
          <a:lstStyle/>
          <a:p>
            <a:fld id="{CD799F64-1C32-4176-A720-23CA8E54BEAF}" type="slidenum">
              <a:rPr lang="en-US">
                <a:latin typeface="+mj-lt"/>
              </a:rPr>
              <a:pPr/>
              <a:t>22</a:t>
            </a:fld>
            <a:endParaRPr lang="en-US">
              <a:latin typeface="+mj-lt"/>
            </a:endParaRPr>
          </a:p>
        </p:txBody>
      </p:sp>
      <p:sp>
        <p:nvSpPr>
          <p:cNvPr id="236546" name="Rectangle 2"/>
          <p:cNvSpPr>
            <a:spLocks noGrp="1" noChangeArrowheads="1"/>
          </p:cNvSpPr>
          <p:nvPr>
            <p:ph type="title"/>
          </p:nvPr>
        </p:nvSpPr>
        <p:spPr>
          <a:xfrm>
            <a:off x="685800" y="333375"/>
            <a:ext cx="7772400" cy="1143000"/>
          </a:xfrm>
        </p:spPr>
        <p:txBody>
          <a:bodyPr/>
          <a:lstStyle/>
          <a:p>
            <a:r>
              <a:rPr lang="en-US" dirty="0">
                <a:solidFill>
                  <a:srgbClr val="FFFF00"/>
                </a:solidFill>
              </a:rPr>
              <a:t>Search</a:t>
            </a:r>
          </a:p>
        </p:txBody>
      </p:sp>
      <p:sp>
        <p:nvSpPr>
          <p:cNvPr id="236548" name="AutoShape 4"/>
          <p:cNvSpPr>
            <a:spLocks noChangeArrowheads="1"/>
          </p:cNvSpPr>
          <p:nvPr/>
        </p:nvSpPr>
        <p:spPr bwMode="auto">
          <a:xfrm>
            <a:off x="2395538" y="5426075"/>
            <a:ext cx="762000" cy="36353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236549" name="AutoShape 5"/>
          <p:cNvCxnSpPr>
            <a:cxnSpLocks noChangeShapeType="1"/>
            <a:stCxn id="236548" idx="0"/>
            <a:endCxn id="236548" idx="2"/>
          </p:cNvCxnSpPr>
          <p:nvPr/>
        </p:nvCxnSpPr>
        <p:spPr bwMode="auto">
          <a:xfrm>
            <a:off x="2776538" y="5424488"/>
            <a:ext cx="0" cy="366712"/>
          </a:xfrm>
          <a:prstGeom prst="straightConnector1">
            <a:avLst/>
          </a:prstGeom>
          <a:noFill/>
          <a:ln w="38100">
            <a:solidFill>
              <a:schemeClr val="tx1"/>
            </a:solidFill>
            <a:round/>
            <a:headEnd/>
            <a:tailEnd/>
          </a:ln>
          <a:effectLst/>
        </p:spPr>
      </p:cxnSp>
      <p:sp>
        <p:nvSpPr>
          <p:cNvPr id="236551" name="AutoShape 7"/>
          <p:cNvSpPr>
            <a:spLocks noChangeArrowheads="1"/>
          </p:cNvSpPr>
          <p:nvPr/>
        </p:nvSpPr>
        <p:spPr bwMode="auto">
          <a:xfrm>
            <a:off x="3667125" y="4797425"/>
            <a:ext cx="762000" cy="98901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236552" name="AutoShape 8"/>
          <p:cNvCxnSpPr>
            <a:cxnSpLocks noChangeShapeType="1"/>
            <a:stCxn id="236551" idx="0"/>
            <a:endCxn id="236551" idx="2"/>
          </p:cNvCxnSpPr>
          <p:nvPr/>
        </p:nvCxnSpPr>
        <p:spPr bwMode="auto">
          <a:xfrm>
            <a:off x="4048125" y="4792663"/>
            <a:ext cx="0" cy="998537"/>
          </a:xfrm>
          <a:prstGeom prst="straightConnector1">
            <a:avLst/>
          </a:prstGeom>
          <a:noFill/>
          <a:ln w="38100">
            <a:solidFill>
              <a:schemeClr val="tx1"/>
            </a:solidFill>
            <a:round/>
            <a:headEnd/>
            <a:tailEnd/>
          </a:ln>
          <a:effectLst/>
        </p:spPr>
      </p:cxnSp>
      <p:sp>
        <p:nvSpPr>
          <p:cNvPr id="236554" name="AutoShape 10"/>
          <p:cNvSpPr>
            <a:spLocks noChangeArrowheads="1"/>
          </p:cNvSpPr>
          <p:nvPr/>
        </p:nvSpPr>
        <p:spPr bwMode="auto">
          <a:xfrm>
            <a:off x="6119813" y="5173663"/>
            <a:ext cx="762000" cy="6143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236555" name="AutoShape 11"/>
          <p:cNvCxnSpPr>
            <a:cxnSpLocks noChangeShapeType="1"/>
            <a:stCxn id="236554" idx="0"/>
            <a:endCxn id="236554" idx="2"/>
          </p:cNvCxnSpPr>
          <p:nvPr/>
        </p:nvCxnSpPr>
        <p:spPr bwMode="auto">
          <a:xfrm>
            <a:off x="6500813" y="5170488"/>
            <a:ext cx="0" cy="620712"/>
          </a:xfrm>
          <a:prstGeom prst="straightConnector1">
            <a:avLst/>
          </a:prstGeom>
          <a:noFill/>
          <a:ln w="38100">
            <a:solidFill>
              <a:schemeClr val="tx1"/>
            </a:solidFill>
            <a:round/>
            <a:headEnd/>
            <a:tailEnd/>
          </a:ln>
          <a:effectLst/>
        </p:spPr>
      </p:cxnSp>
      <p:cxnSp>
        <p:nvCxnSpPr>
          <p:cNvPr id="236558" name="AutoShape 14"/>
          <p:cNvCxnSpPr>
            <a:cxnSpLocks noChangeShapeType="1"/>
            <a:stCxn id="236557" idx="0"/>
            <a:endCxn id="236557" idx="2"/>
          </p:cNvCxnSpPr>
          <p:nvPr/>
        </p:nvCxnSpPr>
        <p:spPr bwMode="auto">
          <a:xfrm>
            <a:off x="5292725" y="4508500"/>
            <a:ext cx="0" cy="1282700"/>
          </a:xfrm>
          <a:prstGeom prst="straightConnector1">
            <a:avLst/>
          </a:prstGeom>
          <a:noFill/>
          <a:ln w="38100">
            <a:solidFill>
              <a:schemeClr val="tx1"/>
            </a:solidFill>
            <a:round/>
            <a:headEnd/>
            <a:tailEnd/>
          </a:ln>
          <a:effectLst/>
        </p:spPr>
      </p:cxnSp>
      <p:sp>
        <p:nvSpPr>
          <p:cNvPr id="236560" name="AutoShape 16"/>
          <p:cNvSpPr>
            <a:spLocks noChangeArrowheads="1"/>
          </p:cNvSpPr>
          <p:nvPr/>
        </p:nvSpPr>
        <p:spPr bwMode="auto">
          <a:xfrm>
            <a:off x="7339013" y="4157663"/>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236561" name="AutoShape 17"/>
          <p:cNvCxnSpPr>
            <a:cxnSpLocks noChangeShapeType="1"/>
            <a:stCxn id="236560" idx="0"/>
            <a:endCxn id="236560" idx="2"/>
          </p:cNvCxnSpPr>
          <p:nvPr/>
        </p:nvCxnSpPr>
        <p:spPr bwMode="auto">
          <a:xfrm>
            <a:off x="7720013" y="4149725"/>
            <a:ext cx="0" cy="1641475"/>
          </a:xfrm>
          <a:prstGeom prst="straightConnector1">
            <a:avLst/>
          </a:prstGeom>
          <a:noFill/>
          <a:ln w="38100">
            <a:solidFill>
              <a:schemeClr val="tx1"/>
            </a:solidFill>
            <a:round/>
            <a:headEnd/>
            <a:tailEnd/>
          </a:ln>
          <a:effectLst/>
        </p:spPr>
      </p:cxnSp>
      <p:sp>
        <p:nvSpPr>
          <p:cNvPr id="236563" name="AutoShape 19"/>
          <p:cNvSpPr>
            <a:spLocks noChangeArrowheads="1"/>
          </p:cNvSpPr>
          <p:nvPr/>
        </p:nvSpPr>
        <p:spPr bwMode="auto">
          <a:xfrm>
            <a:off x="1187450" y="4157663"/>
            <a:ext cx="762000" cy="16383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236564" name="AutoShape 20"/>
          <p:cNvCxnSpPr>
            <a:cxnSpLocks noChangeShapeType="1"/>
            <a:stCxn id="236563" idx="0"/>
            <a:endCxn id="236563" idx="2"/>
          </p:cNvCxnSpPr>
          <p:nvPr/>
        </p:nvCxnSpPr>
        <p:spPr bwMode="auto">
          <a:xfrm>
            <a:off x="1568450" y="4149725"/>
            <a:ext cx="0" cy="1654175"/>
          </a:xfrm>
          <a:prstGeom prst="straightConnector1">
            <a:avLst/>
          </a:prstGeom>
          <a:noFill/>
          <a:ln w="38100">
            <a:solidFill>
              <a:schemeClr val="tx1"/>
            </a:solidFill>
            <a:round/>
            <a:headEnd/>
            <a:tailEnd/>
          </a:ln>
          <a:effectLst/>
        </p:spPr>
      </p:cxnSp>
      <p:sp>
        <p:nvSpPr>
          <p:cNvPr id="236565" name="Line 21"/>
          <p:cNvSpPr>
            <a:spLocks noChangeShapeType="1"/>
          </p:cNvSpPr>
          <p:nvPr/>
        </p:nvSpPr>
        <p:spPr bwMode="auto">
          <a:xfrm>
            <a:off x="1824038" y="4365625"/>
            <a:ext cx="5462587"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66" name="Line 22"/>
          <p:cNvSpPr>
            <a:spLocks noChangeShapeType="1"/>
          </p:cNvSpPr>
          <p:nvPr/>
        </p:nvSpPr>
        <p:spPr bwMode="auto">
          <a:xfrm>
            <a:off x="1824038" y="4665663"/>
            <a:ext cx="3048000" cy="1587"/>
          </a:xfrm>
          <a:prstGeom prst="line">
            <a:avLst/>
          </a:prstGeom>
          <a:noFill/>
          <a:ln w="38100">
            <a:solidFill>
              <a:srgbClr val="00B0F0"/>
            </a:solidFill>
            <a:round/>
            <a:headEnd/>
            <a:tailEnd type="triangle" w="lg" len="lg"/>
          </a:ln>
          <a:effectLst/>
        </p:spPr>
        <p:txBody>
          <a:bodyPr/>
          <a:lstStyle/>
          <a:p>
            <a:endParaRPr lang="en-US">
              <a:solidFill>
                <a:schemeClr val="bg2"/>
              </a:solidFill>
              <a:latin typeface="+mj-lt"/>
            </a:endParaRPr>
          </a:p>
        </p:txBody>
      </p:sp>
      <p:sp>
        <p:nvSpPr>
          <p:cNvPr id="236567" name="Line 23"/>
          <p:cNvSpPr>
            <a:spLocks noChangeShapeType="1"/>
          </p:cNvSpPr>
          <p:nvPr/>
        </p:nvSpPr>
        <p:spPr bwMode="auto">
          <a:xfrm>
            <a:off x="1824038" y="4979988"/>
            <a:ext cx="177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68" name="Line 24"/>
          <p:cNvSpPr>
            <a:spLocks noChangeShapeType="1"/>
          </p:cNvSpPr>
          <p:nvPr/>
        </p:nvSpPr>
        <p:spPr bwMode="auto">
          <a:xfrm>
            <a:off x="1824038" y="5310188"/>
            <a:ext cx="177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69" name="Line 25"/>
          <p:cNvSpPr>
            <a:spLocks noChangeShapeType="1"/>
          </p:cNvSpPr>
          <p:nvPr/>
        </p:nvSpPr>
        <p:spPr bwMode="auto">
          <a:xfrm>
            <a:off x="1824038" y="5603875"/>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0" name="Line 26"/>
          <p:cNvSpPr>
            <a:spLocks noChangeShapeType="1"/>
          </p:cNvSpPr>
          <p:nvPr/>
        </p:nvSpPr>
        <p:spPr bwMode="auto">
          <a:xfrm>
            <a:off x="3094038" y="5600700"/>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1" name="Line 27"/>
          <p:cNvSpPr>
            <a:spLocks noChangeShapeType="1"/>
          </p:cNvSpPr>
          <p:nvPr/>
        </p:nvSpPr>
        <p:spPr bwMode="auto">
          <a:xfrm>
            <a:off x="4364038" y="559752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2" name="Line 28"/>
          <p:cNvSpPr>
            <a:spLocks noChangeShapeType="1"/>
          </p:cNvSpPr>
          <p:nvPr/>
        </p:nvSpPr>
        <p:spPr bwMode="auto">
          <a:xfrm>
            <a:off x="5572125" y="5602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3" name="Line 29"/>
          <p:cNvSpPr>
            <a:spLocks noChangeShapeType="1"/>
          </p:cNvSpPr>
          <p:nvPr/>
        </p:nvSpPr>
        <p:spPr bwMode="auto">
          <a:xfrm>
            <a:off x="6778625" y="5602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4" name="Line 30"/>
          <p:cNvSpPr>
            <a:spLocks noChangeShapeType="1"/>
          </p:cNvSpPr>
          <p:nvPr/>
        </p:nvSpPr>
        <p:spPr bwMode="auto">
          <a:xfrm>
            <a:off x="5572125" y="46656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5" name="Line 31"/>
          <p:cNvSpPr>
            <a:spLocks noChangeShapeType="1"/>
          </p:cNvSpPr>
          <p:nvPr/>
        </p:nvSpPr>
        <p:spPr bwMode="auto">
          <a:xfrm>
            <a:off x="5572125" y="4981575"/>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6" name="Line 32"/>
          <p:cNvSpPr>
            <a:spLocks noChangeShapeType="1"/>
          </p:cNvSpPr>
          <p:nvPr/>
        </p:nvSpPr>
        <p:spPr bwMode="auto">
          <a:xfrm>
            <a:off x="5572125" y="5348288"/>
            <a:ext cx="508000" cy="1587"/>
          </a:xfrm>
          <a:prstGeom prst="line">
            <a:avLst/>
          </a:prstGeom>
          <a:noFill/>
          <a:ln w="38100">
            <a:solidFill>
              <a:srgbClr val="00B0F0"/>
            </a:solidFill>
            <a:round/>
            <a:headEnd/>
            <a:tailEnd type="triangle" w="lg" len="lg"/>
          </a:ln>
          <a:effectLst/>
        </p:spPr>
        <p:txBody>
          <a:bodyPr/>
          <a:lstStyle/>
          <a:p>
            <a:endParaRPr lang="en-US">
              <a:solidFill>
                <a:schemeClr val="bg2"/>
              </a:solidFill>
              <a:latin typeface="+mj-lt"/>
            </a:endParaRPr>
          </a:p>
        </p:txBody>
      </p:sp>
      <p:sp>
        <p:nvSpPr>
          <p:cNvPr id="236577" name="Line 33"/>
          <p:cNvSpPr>
            <a:spLocks noChangeShapeType="1"/>
          </p:cNvSpPr>
          <p:nvPr/>
        </p:nvSpPr>
        <p:spPr bwMode="auto">
          <a:xfrm>
            <a:off x="6778625" y="5348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8" name="Line 34"/>
          <p:cNvSpPr>
            <a:spLocks noChangeShapeType="1"/>
          </p:cNvSpPr>
          <p:nvPr/>
        </p:nvSpPr>
        <p:spPr bwMode="auto">
          <a:xfrm>
            <a:off x="4364038" y="53117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9" name="Line 35"/>
          <p:cNvSpPr>
            <a:spLocks noChangeShapeType="1"/>
          </p:cNvSpPr>
          <p:nvPr/>
        </p:nvSpPr>
        <p:spPr bwMode="auto">
          <a:xfrm>
            <a:off x="4364038" y="49815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91" name="AutoShape 47"/>
          <p:cNvSpPr>
            <a:spLocks noChangeArrowheads="1"/>
          </p:cNvSpPr>
          <p:nvPr/>
        </p:nvSpPr>
        <p:spPr bwMode="auto">
          <a:xfrm>
            <a:off x="971550" y="1804075"/>
            <a:ext cx="2162175" cy="562213"/>
          </a:xfrm>
          <a:prstGeom prst="cloudCallout">
            <a:avLst>
              <a:gd name="adj1" fmla="val 24301"/>
              <a:gd name="adj2" fmla="val 105620"/>
            </a:avLst>
          </a:prstGeom>
          <a:solidFill>
            <a:schemeClr val="bg1"/>
          </a:solidFill>
          <a:ln w="38100">
            <a:solidFill>
              <a:srgbClr val="00B0F0"/>
            </a:solidFill>
            <a:round/>
            <a:headEnd/>
            <a:tailEnd/>
          </a:ln>
          <a:effectLst/>
        </p:spPr>
        <p:txBody>
          <a:bodyPr anchor="ctr" anchorCtr="1">
            <a:spAutoFit/>
          </a:bodyPr>
          <a:lstStyle/>
          <a:p>
            <a:pPr>
              <a:lnSpc>
                <a:spcPct val="100000"/>
              </a:lnSpc>
              <a:spcBef>
                <a:spcPct val="0"/>
              </a:spcBef>
            </a:pPr>
            <a:r>
              <a:rPr lang="en-US" sz="1800">
                <a:solidFill>
                  <a:srgbClr val="FFFF00"/>
                </a:solidFill>
                <a:latin typeface="+mj-lt"/>
              </a:rPr>
              <a:t>contains(8)</a:t>
            </a:r>
          </a:p>
        </p:txBody>
      </p:sp>
      <p:sp>
        <p:nvSpPr>
          <p:cNvPr id="236592" name="AutoShape 48"/>
          <p:cNvSpPr>
            <a:spLocks noChangeArrowheads="1"/>
          </p:cNvSpPr>
          <p:nvPr/>
        </p:nvSpPr>
        <p:spPr bwMode="auto">
          <a:xfrm>
            <a:off x="3563938" y="2060575"/>
            <a:ext cx="1223962" cy="504825"/>
          </a:xfrm>
          <a:prstGeom prst="wedgeRoundRectCallout">
            <a:avLst>
              <a:gd name="adj1" fmla="val -68676"/>
              <a:gd name="adj2" fmla="val 121384"/>
              <a:gd name="adj3" fmla="val 16667"/>
            </a:avLst>
          </a:prstGeom>
          <a:solidFill>
            <a:schemeClr val="bg1"/>
          </a:solidFill>
          <a:ln w="38100" algn="ctr">
            <a:solidFill>
              <a:srgbClr val="00B0F0"/>
            </a:solidFill>
            <a:miter lim="800000"/>
            <a:headEnd/>
            <a:tailEnd/>
          </a:ln>
          <a:effectLst/>
        </p:spPr>
        <p:txBody>
          <a:bodyPr anchor="ctr" anchorCtr="1"/>
          <a:lstStyle/>
          <a:p>
            <a:pPr>
              <a:lnSpc>
                <a:spcPct val="100000"/>
              </a:lnSpc>
              <a:spcBef>
                <a:spcPct val="0"/>
              </a:spcBef>
            </a:pPr>
            <a:r>
              <a:rPr lang="en-US" sz="1800" b="0" dirty="0">
                <a:solidFill>
                  <a:srgbClr val="FFFF00"/>
                </a:solidFill>
                <a:latin typeface="+mj-lt"/>
              </a:rPr>
              <a:t>Found it!</a:t>
            </a:r>
          </a:p>
        </p:txBody>
      </p:sp>
      <p:sp>
        <p:nvSpPr>
          <p:cNvPr id="44" name="Footer Placeholder 43"/>
          <p:cNvSpPr>
            <a:spLocks noGrp="1"/>
          </p:cNvSpPr>
          <p:nvPr>
            <p:ph type="ftr" sz="quarter" idx="11"/>
          </p:nvPr>
        </p:nvSpPr>
        <p:spPr/>
        <p:txBody>
          <a:bodyPr/>
          <a:lstStyle/>
          <a:p>
            <a:r>
              <a:rPr lang="en-US">
                <a:latin typeface="+mj-lt"/>
              </a:rPr>
              <a:t>Art of Multiprocessor Programming</a:t>
            </a:r>
            <a:endParaRPr lang="en-US" dirty="0">
              <a:latin typeface="+mj-lt"/>
            </a:endParaRPr>
          </a:p>
        </p:txBody>
      </p:sp>
      <p:grpSp>
        <p:nvGrpSpPr>
          <p:cNvPr id="2" name="Group 6">
            <a:extLst>
              <a:ext uri="{FF2B5EF4-FFF2-40B4-BE49-F238E27FC236}">
                <a16:creationId xmlns:a16="http://schemas.microsoft.com/office/drawing/2014/main" id="{F2A9BF35-AD1D-BD5A-1A8D-A842CB890DC8}"/>
              </a:ext>
            </a:extLst>
          </p:cNvPr>
          <p:cNvGrpSpPr>
            <a:grpSpLocks/>
          </p:cNvGrpSpPr>
          <p:nvPr/>
        </p:nvGrpSpPr>
        <p:grpSpPr bwMode="auto">
          <a:xfrm>
            <a:off x="2395538" y="2859088"/>
            <a:ext cx="971265" cy="835024"/>
            <a:chOff x="1584" y="816"/>
            <a:chExt cx="912" cy="816"/>
          </a:xfrm>
          <a:effectLst>
            <a:glow rad="101600">
              <a:schemeClr val="accent3">
                <a:satMod val="175000"/>
                <a:alpha val="40000"/>
              </a:schemeClr>
            </a:glow>
          </a:effectLst>
        </p:grpSpPr>
        <p:sp>
          <p:nvSpPr>
            <p:cNvPr id="3" name="Freeform 7">
              <a:extLst>
                <a:ext uri="{FF2B5EF4-FFF2-40B4-BE49-F238E27FC236}">
                  <a16:creationId xmlns:a16="http://schemas.microsoft.com/office/drawing/2014/main" id="{A3DBBAB1-F465-709D-B3EC-18BC3239292B}"/>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4" name="Freeform 8">
              <a:extLst>
                <a:ext uri="{FF2B5EF4-FFF2-40B4-BE49-F238E27FC236}">
                  <a16:creationId xmlns:a16="http://schemas.microsoft.com/office/drawing/2014/main" id="{E8805F2B-EE5C-B97F-375F-AC913262FD74}"/>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5" name="Freeform 9">
              <a:extLst>
                <a:ext uri="{FF2B5EF4-FFF2-40B4-BE49-F238E27FC236}">
                  <a16:creationId xmlns:a16="http://schemas.microsoft.com/office/drawing/2014/main" id="{826C9D14-2A53-9BAF-9DE4-37D261CC3B4B}"/>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6" name="Freeform 10">
              <a:extLst>
                <a:ext uri="{FF2B5EF4-FFF2-40B4-BE49-F238E27FC236}">
                  <a16:creationId xmlns:a16="http://schemas.microsoft.com/office/drawing/2014/main" id="{EDDAA411-B546-A9BB-A206-35374510DA09}"/>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7" name="Freeform 11">
              <a:extLst>
                <a:ext uri="{FF2B5EF4-FFF2-40B4-BE49-F238E27FC236}">
                  <a16:creationId xmlns:a16="http://schemas.microsoft.com/office/drawing/2014/main" id="{D152CEE4-62EE-1293-4278-6169D33034FB}"/>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8" name="Freeform 12">
              <a:extLst>
                <a:ext uri="{FF2B5EF4-FFF2-40B4-BE49-F238E27FC236}">
                  <a16:creationId xmlns:a16="http://schemas.microsoft.com/office/drawing/2014/main" id="{4C4A7629-A08D-3A25-CA13-02B2BD8A428C}"/>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13">
              <a:extLst>
                <a:ext uri="{FF2B5EF4-FFF2-40B4-BE49-F238E27FC236}">
                  <a16:creationId xmlns:a16="http://schemas.microsoft.com/office/drawing/2014/main" id="{29B0B1B0-F0B1-5CF0-CA0B-ECF465C3E5F9}"/>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0" name="Freeform 14">
              <a:extLst>
                <a:ext uri="{FF2B5EF4-FFF2-40B4-BE49-F238E27FC236}">
                  <a16:creationId xmlns:a16="http://schemas.microsoft.com/office/drawing/2014/main" id="{70D89DC2-DD14-28DC-12F9-081B14F32481}"/>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1" name="Freeform 15">
              <a:extLst>
                <a:ext uri="{FF2B5EF4-FFF2-40B4-BE49-F238E27FC236}">
                  <a16:creationId xmlns:a16="http://schemas.microsoft.com/office/drawing/2014/main" id="{AAD925DE-622F-CCA7-2B7B-18E79D108DEC}"/>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grpSp>
    </p:spTree>
    <p:extLst>
      <p:ext uri="{BB962C8B-B14F-4D97-AF65-F5344CB8AC3E}">
        <p14:creationId xmlns:p14="http://schemas.microsoft.com/office/powerpoint/2010/main" val="10919511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57" name="AutoShape 13"/>
          <p:cNvSpPr>
            <a:spLocks noChangeArrowheads="1"/>
          </p:cNvSpPr>
          <p:nvPr/>
        </p:nvSpPr>
        <p:spPr bwMode="auto">
          <a:xfrm>
            <a:off x="4911725" y="4514850"/>
            <a:ext cx="762000" cy="12700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sp>
        <p:nvSpPr>
          <p:cNvPr id="12" name="AutoShape 50">
            <a:extLst>
              <a:ext uri="{FF2B5EF4-FFF2-40B4-BE49-F238E27FC236}">
                <a16:creationId xmlns:a16="http://schemas.microsoft.com/office/drawing/2014/main" id="{84040B3C-F914-4AA6-4236-79D0F0C9F373}"/>
              </a:ext>
            </a:extLst>
          </p:cNvPr>
          <p:cNvSpPr>
            <a:spLocks noChangeArrowheads="1"/>
          </p:cNvSpPr>
          <p:nvPr/>
        </p:nvSpPr>
        <p:spPr bwMode="auto">
          <a:xfrm>
            <a:off x="6011863" y="5084763"/>
            <a:ext cx="1008062" cy="792162"/>
          </a:xfrm>
          <a:prstGeom prst="wedgeRoundRectCallout">
            <a:avLst>
              <a:gd name="adj1" fmla="val -294093"/>
              <a:gd name="adj2" fmla="val -295292"/>
              <a:gd name="adj3" fmla="val 16667"/>
            </a:avLst>
          </a:prstGeom>
          <a:solidFill>
            <a:srgbClr val="FFFF00"/>
          </a:solidFill>
          <a:ln w="38100" algn="ctr">
            <a:solidFill>
              <a:srgbClr val="FF0000"/>
            </a:solidFill>
            <a:miter lim="800000"/>
            <a:headEnd/>
            <a:tailEnd/>
          </a:ln>
          <a:effectLst/>
        </p:spPr>
        <p:txBody>
          <a:bodyPr anchor="ctr" anchorCtr="1"/>
          <a:lstStyle/>
          <a:p>
            <a:pPr>
              <a:lnSpc>
                <a:spcPct val="100000"/>
              </a:lnSpc>
              <a:spcBef>
                <a:spcPct val="0"/>
              </a:spcBef>
            </a:pPr>
            <a:endParaRPr lang="en-US" sz="1800">
              <a:latin typeface="+mj-lt"/>
            </a:endParaRPr>
          </a:p>
        </p:txBody>
      </p:sp>
      <p:sp>
        <p:nvSpPr>
          <p:cNvPr id="43" name="Slide Number Placeholder 5"/>
          <p:cNvSpPr>
            <a:spLocks noGrp="1"/>
          </p:cNvSpPr>
          <p:nvPr>
            <p:ph type="sldNum" sz="quarter" idx="12"/>
          </p:nvPr>
        </p:nvSpPr>
        <p:spPr/>
        <p:txBody>
          <a:bodyPr/>
          <a:lstStyle/>
          <a:p>
            <a:fld id="{CD799F64-1C32-4176-A720-23CA8E54BEAF}" type="slidenum">
              <a:rPr lang="en-US">
                <a:latin typeface="+mj-lt"/>
              </a:rPr>
              <a:pPr/>
              <a:t>23</a:t>
            </a:fld>
            <a:endParaRPr lang="en-US">
              <a:latin typeface="+mj-lt"/>
            </a:endParaRPr>
          </a:p>
        </p:txBody>
      </p:sp>
      <p:sp>
        <p:nvSpPr>
          <p:cNvPr id="236546" name="Rectangle 2"/>
          <p:cNvSpPr>
            <a:spLocks noGrp="1" noChangeArrowheads="1"/>
          </p:cNvSpPr>
          <p:nvPr>
            <p:ph type="title"/>
          </p:nvPr>
        </p:nvSpPr>
        <p:spPr>
          <a:xfrm>
            <a:off x="685800" y="333375"/>
            <a:ext cx="7772400" cy="1143000"/>
          </a:xfrm>
        </p:spPr>
        <p:txBody>
          <a:bodyPr/>
          <a:lstStyle/>
          <a:p>
            <a:r>
              <a:rPr lang="en-US" dirty="0">
                <a:solidFill>
                  <a:srgbClr val="FFFF00"/>
                </a:solidFill>
              </a:rPr>
              <a:t>Search</a:t>
            </a:r>
          </a:p>
        </p:txBody>
      </p:sp>
      <p:sp>
        <p:nvSpPr>
          <p:cNvPr id="236548" name="AutoShape 4"/>
          <p:cNvSpPr>
            <a:spLocks noChangeArrowheads="1"/>
          </p:cNvSpPr>
          <p:nvPr/>
        </p:nvSpPr>
        <p:spPr bwMode="auto">
          <a:xfrm>
            <a:off x="2395538" y="5426075"/>
            <a:ext cx="762000" cy="36353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236549" name="AutoShape 5"/>
          <p:cNvCxnSpPr>
            <a:cxnSpLocks noChangeShapeType="1"/>
            <a:stCxn id="236548" idx="0"/>
            <a:endCxn id="236548" idx="2"/>
          </p:cNvCxnSpPr>
          <p:nvPr/>
        </p:nvCxnSpPr>
        <p:spPr bwMode="auto">
          <a:xfrm>
            <a:off x="2776538" y="5424488"/>
            <a:ext cx="0" cy="366712"/>
          </a:xfrm>
          <a:prstGeom prst="straightConnector1">
            <a:avLst/>
          </a:prstGeom>
          <a:noFill/>
          <a:ln w="38100">
            <a:solidFill>
              <a:schemeClr val="tx1"/>
            </a:solidFill>
            <a:round/>
            <a:headEnd/>
            <a:tailEnd/>
          </a:ln>
          <a:effectLst/>
        </p:spPr>
      </p:cxnSp>
      <p:sp>
        <p:nvSpPr>
          <p:cNvPr id="236551" name="AutoShape 7"/>
          <p:cNvSpPr>
            <a:spLocks noChangeArrowheads="1"/>
          </p:cNvSpPr>
          <p:nvPr/>
        </p:nvSpPr>
        <p:spPr bwMode="auto">
          <a:xfrm>
            <a:off x="3667125" y="4797425"/>
            <a:ext cx="762000" cy="98901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236552" name="AutoShape 8"/>
          <p:cNvCxnSpPr>
            <a:cxnSpLocks noChangeShapeType="1"/>
            <a:stCxn id="236551" idx="0"/>
            <a:endCxn id="236551" idx="2"/>
          </p:cNvCxnSpPr>
          <p:nvPr/>
        </p:nvCxnSpPr>
        <p:spPr bwMode="auto">
          <a:xfrm>
            <a:off x="4048125" y="4792663"/>
            <a:ext cx="0" cy="998537"/>
          </a:xfrm>
          <a:prstGeom prst="straightConnector1">
            <a:avLst/>
          </a:prstGeom>
          <a:noFill/>
          <a:ln w="38100">
            <a:solidFill>
              <a:schemeClr val="tx1"/>
            </a:solidFill>
            <a:round/>
            <a:headEnd/>
            <a:tailEnd/>
          </a:ln>
          <a:effectLst/>
        </p:spPr>
      </p:cxnSp>
      <p:sp>
        <p:nvSpPr>
          <p:cNvPr id="236554" name="AutoShape 10"/>
          <p:cNvSpPr>
            <a:spLocks noChangeArrowheads="1"/>
          </p:cNvSpPr>
          <p:nvPr/>
        </p:nvSpPr>
        <p:spPr bwMode="auto">
          <a:xfrm>
            <a:off x="6119813" y="5173663"/>
            <a:ext cx="762000" cy="6143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236555" name="AutoShape 11"/>
          <p:cNvCxnSpPr>
            <a:cxnSpLocks noChangeShapeType="1"/>
            <a:stCxn id="236554" idx="0"/>
            <a:endCxn id="236554" idx="2"/>
          </p:cNvCxnSpPr>
          <p:nvPr/>
        </p:nvCxnSpPr>
        <p:spPr bwMode="auto">
          <a:xfrm>
            <a:off x="6500813" y="5170488"/>
            <a:ext cx="0" cy="620712"/>
          </a:xfrm>
          <a:prstGeom prst="straightConnector1">
            <a:avLst/>
          </a:prstGeom>
          <a:noFill/>
          <a:ln w="38100">
            <a:solidFill>
              <a:schemeClr val="tx1"/>
            </a:solidFill>
            <a:round/>
            <a:headEnd/>
            <a:tailEnd/>
          </a:ln>
          <a:effectLst/>
        </p:spPr>
      </p:cxnSp>
      <p:cxnSp>
        <p:nvCxnSpPr>
          <p:cNvPr id="236558" name="AutoShape 14"/>
          <p:cNvCxnSpPr>
            <a:cxnSpLocks noChangeShapeType="1"/>
            <a:stCxn id="236557" idx="0"/>
            <a:endCxn id="236557" idx="2"/>
          </p:cNvCxnSpPr>
          <p:nvPr/>
        </p:nvCxnSpPr>
        <p:spPr bwMode="auto">
          <a:xfrm>
            <a:off x="5292725" y="4508500"/>
            <a:ext cx="0" cy="1282700"/>
          </a:xfrm>
          <a:prstGeom prst="straightConnector1">
            <a:avLst/>
          </a:prstGeom>
          <a:noFill/>
          <a:ln w="38100">
            <a:solidFill>
              <a:schemeClr val="tx1"/>
            </a:solidFill>
            <a:round/>
            <a:headEnd/>
            <a:tailEnd/>
          </a:ln>
          <a:effectLst/>
        </p:spPr>
      </p:cxnSp>
      <p:sp>
        <p:nvSpPr>
          <p:cNvPr id="236560" name="AutoShape 16"/>
          <p:cNvSpPr>
            <a:spLocks noChangeArrowheads="1"/>
          </p:cNvSpPr>
          <p:nvPr/>
        </p:nvSpPr>
        <p:spPr bwMode="auto">
          <a:xfrm>
            <a:off x="7339013" y="4157663"/>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236561" name="AutoShape 17"/>
          <p:cNvCxnSpPr>
            <a:cxnSpLocks noChangeShapeType="1"/>
            <a:stCxn id="236560" idx="0"/>
            <a:endCxn id="236560" idx="2"/>
          </p:cNvCxnSpPr>
          <p:nvPr/>
        </p:nvCxnSpPr>
        <p:spPr bwMode="auto">
          <a:xfrm>
            <a:off x="7720013" y="4149725"/>
            <a:ext cx="0" cy="1641475"/>
          </a:xfrm>
          <a:prstGeom prst="straightConnector1">
            <a:avLst/>
          </a:prstGeom>
          <a:noFill/>
          <a:ln w="38100">
            <a:solidFill>
              <a:schemeClr val="tx1"/>
            </a:solidFill>
            <a:round/>
            <a:headEnd/>
            <a:tailEnd/>
          </a:ln>
          <a:effectLst/>
        </p:spPr>
      </p:cxnSp>
      <p:sp>
        <p:nvSpPr>
          <p:cNvPr id="236563" name="AutoShape 19"/>
          <p:cNvSpPr>
            <a:spLocks noChangeArrowheads="1"/>
          </p:cNvSpPr>
          <p:nvPr/>
        </p:nvSpPr>
        <p:spPr bwMode="auto">
          <a:xfrm>
            <a:off x="1187450" y="4157663"/>
            <a:ext cx="762000" cy="16383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236564" name="AutoShape 20"/>
          <p:cNvCxnSpPr>
            <a:cxnSpLocks noChangeShapeType="1"/>
            <a:stCxn id="236563" idx="0"/>
            <a:endCxn id="236563" idx="2"/>
          </p:cNvCxnSpPr>
          <p:nvPr/>
        </p:nvCxnSpPr>
        <p:spPr bwMode="auto">
          <a:xfrm>
            <a:off x="1568450" y="4149725"/>
            <a:ext cx="0" cy="1654175"/>
          </a:xfrm>
          <a:prstGeom prst="straightConnector1">
            <a:avLst/>
          </a:prstGeom>
          <a:noFill/>
          <a:ln w="38100">
            <a:solidFill>
              <a:schemeClr val="tx1"/>
            </a:solidFill>
            <a:round/>
            <a:headEnd/>
            <a:tailEnd/>
          </a:ln>
          <a:effectLst/>
        </p:spPr>
      </p:cxnSp>
      <p:sp>
        <p:nvSpPr>
          <p:cNvPr id="236565" name="Line 21"/>
          <p:cNvSpPr>
            <a:spLocks noChangeShapeType="1"/>
          </p:cNvSpPr>
          <p:nvPr/>
        </p:nvSpPr>
        <p:spPr bwMode="auto">
          <a:xfrm>
            <a:off x="1824038" y="4365625"/>
            <a:ext cx="5462587"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66" name="Line 22"/>
          <p:cNvSpPr>
            <a:spLocks noChangeShapeType="1"/>
          </p:cNvSpPr>
          <p:nvPr/>
        </p:nvSpPr>
        <p:spPr bwMode="auto">
          <a:xfrm>
            <a:off x="1824038" y="4665663"/>
            <a:ext cx="3048000" cy="1587"/>
          </a:xfrm>
          <a:prstGeom prst="line">
            <a:avLst/>
          </a:prstGeom>
          <a:noFill/>
          <a:ln w="38100">
            <a:solidFill>
              <a:srgbClr val="00B0F0"/>
            </a:solidFill>
            <a:round/>
            <a:headEnd/>
            <a:tailEnd type="triangle" w="lg" len="lg"/>
          </a:ln>
          <a:effectLst/>
        </p:spPr>
        <p:txBody>
          <a:bodyPr/>
          <a:lstStyle/>
          <a:p>
            <a:endParaRPr lang="en-US">
              <a:solidFill>
                <a:schemeClr val="bg2"/>
              </a:solidFill>
              <a:latin typeface="+mj-lt"/>
            </a:endParaRPr>
          </a:p>
        </p:txBody>
      </p:sp>
      <p:sp>
        <p:nvSpPr>
          <p:cNvPr id="236567" name="Line 23"/>
          <p:cNvSpPr>
            <a:spLocks noChangeShapeType="1"/>
          </p:cNvSpPr>
          <p:nvPr/>
        </p:nvSpPr>
        <p:spPr bwMode="auto">
          <a:xfrm>
            <a:off x="1824038" y="4979988"/>
            <a:ext cx="177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68" name="Line 24"/>
          <p:cNvSpPr>
            <a:spLocks noChangeShapeType="1"/>
          </p:cNvSpPr>
          <p:nvPr/>
        </p:nvSpPr>
        <p:spPr bwMode="auto">
          <a:xfrm>
            <a:off x="1824038" y="5310188"/>
            <a:ext cx="177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69" name="Line 25"/>
          <p:cNvSpPr>
            <a:spLocks noChangeShapeType="1"/>
          </p:cNvSpPr>
          <p:nvPr/>
        </p:nvSpPr>
        <p:spPr bwMode="auto">
          <a:xfrm>
            <a:off x="1824038" y="5603875"/>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0" name="Line 26"/>
          <p:cNvSpPr>
            <a:spLocks noChangeShapeType="1"/>
          </p:cNvSpPr>
          <p:nvPr/>
        </p:nvSpPr>
        <p:spPr bwMode="auto">
          <a:xfrm>
            <a:off x="3094038" y="5600700"/>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1" name="Line 27"/>
          <p:cNvSpPr>
            <a:spLocks noChangeShapeType="1"/>
          </p:cNvSpPr>
          <p:nvPr/>
        </p:nvSpPr>
        <p:spPr bwMode="auto">
          <a:xfrm>
            <a:off x="4364038" y="559752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2" name="Line 28"/>
          <p:cNvSpPr>
            <a:spLocks noChangeShapeType="1"/>
          </p:cNvSpPr>
          <p:nvPr/>
        </p:nvSpPr>
        <p:spPr bwMode="auto">
          <a:xfrm>
            <a:off x="5572125" y="5602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3" name="Line 29"/>
          <p:cNvSpPr>
            <a:spLocks noChangeShapeType="1"/>
          </p:cNvSpPr>
          <p:nvPr/>
        </p:nvSpPr>
        <p:spPr bwMode="auto">
          <a:xfrm>
            <a:off x="6778625" y="5602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4" name="Line 30"/>
          <p:cNvSpPr>
            <a:spLocks noChangeShapeType="1"/>
          </p:cNvSpPr>
          <p:nvPr/>
        </p:nvSpPr>
        <p:spPr bwMode="auto">
          <a:xfrm>
            <a:off x="5572125" y="46656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5" name="Line 31"/>
          <p:cNvSpPr>
            <a:spLocks noChangeShapeType="1"/>
          </p:cNvSpPr>
          <p:nvPr/>
        </p:nvSpPr>
        <p:spPr bwMode="auto">
          <a:xfrm>
            <a:off x="5572125" y="4981575"/>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6" name="Line 32"/>
          <p:cNvSpPr>
            <a:spLocks noChangeShapeType="1"/>
          </p:cNvSpPr>
          <p:nvPr/>
        </p:nvSpPr>
        <p:spPr bwMode="auto">
          <a:xfrm>
            <a:off x="5572125" y="5348288"/>
            <a:ext cx="508000" cy="1587"/>
          </a:xfrm>
          <a:prstGeom prst="line">
            <a:avLst/>
          </a:prstGeom>
          <a:noFill/>
          <a:ln w="38100">
            <a:solidFill>
              <a:srgbClr val="00B0F0"/>
            </a:solidFill>
            <a:round/>
            <a:headEnd/>
            <a:tailEnd type="triangle" w="lg" len="lg"/>
          </a:ln>
          <a:effectLst/>
        </p:spPr>
        <p:txBody>
          <a:bodyPr/>
          <a:lstStyle/>
          <a:p>
            <a:endParaRPr lang="en-US">
              <a:solidFill>
                <a:schemeClr val="bg2"/>
              </a:solidFill>
              <a:latin typeface="+mj-lt"/>
            </a:endParaRPr>
          </a:p>
        </p:txBody>
      </p:sp>
      <p:sp>
        <p:nvSpPr>
          <p:cNvPr id="236577" name="Line 33"/>
          <p:cNvSpPr>
            <a:spLocks noChangeShapeType="1"/>
          </p:cNvSpPr>
          <p:nvPr/>
        </p:nvSpPr>
        <p:spPr bwMode="auto">
          <a:xfrm>
            <a:off x="6778625" y="5348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8" name="Line 34"/>
          <p:cNvSpPr>
            <a:spLocks noChangeShapeType="1"/>
          </p:cNvSpPr>
          <p:nvPr/>
        </p:nvSpPr>
        <p:spPr bwMode="auto">
          <a:xfrm>
            <a:off x="4364038" y="53117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79" name="Line 35"/>
          <p:cNvSpPr>
            <a:spLocks noChangeShapeType="1"/>
          </p:cNvSpPr>
          <p:nvPr/>
        </p:nvSpPr>
        <p:spPr bwMode="auto">
          <a:xfrm>
            <a:off x="4364038" y="49815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36591" name="AutoShape 47"/>
          <p:cNvSpPr>
            <a:spLocks noChangeArrowheads="1"/>
          </p:cNvSpPr>
          <p:nvPr/>
        </p:nvSpPr>
        <p:spPr bwMode="auto">
          <a:xfrm>
            <a:off x="971550" y="1804075"/>
            <a:ext cx="2162175" cy="562213"/>
          </a:xfrm>
          <a:prstGeom prst="cloudCallout">
            <a:avLst>
              <a:gd name="adj1" fmla="val 24301"/>
              <a:gd name="adj2" fmla="val 105620"/>
            </a:avLst>
          </a:prstGeom>
          <a:solidFill>
            <a:schemeClr val="bg1"/>
          </a:solidFill>
          <a:ln w="38100">
            <a:solidFill>
              <a:srgbClr val="00B0F0"/>
            </a:solidFill>
            <a:round/>
            <a:headEnd/>
            <a:tailEnd/>
          </a:ln>
          <a:effectLst/>
        </p:spPr>
        <p:txBody>
          <a:bodyPr anchor="ctr" anchorCtr="1">
            <a:spAutoFit/>
          </a:bodyPr>
          <a:lstStyle/>
          <a:p>
            <a:pPr>
              <a:lnSpc>
                <a:spcPct val="100000"/>
              </a:lnSpc>
              <a:spcBef>
                <a:spcPct val="0"/>
              </a:spcBef>
            </a:pPr>
            <a:r>
              <a:rPr lang="en-US" sz="1800">
                <a:solidFill>
                  <a:srgbClr val="FFFF00"/>
                </a:solidFill>
                <a:latin typeface="+mj-lt"/>
              </a:rPr>
              <a:t>contains(8)</a:t>
            </a:r>
          </a:p>
        </p:txBody>
      </p:sp>
      <p:sp>
        <p:nvSpPr>
          <p:cNvPr id="236592" name="AutoShape 48"/>
          <p:cNvSpPr>
            <a:spLocks noChangeArrowheads="1"/>
          </p:cNvSpPr>
          <p:nvPr/>
        </p:nvSpPr>
        <p:spPr bwMode="auto">
          <a:xfrm>
            <a:off x="3563938" y="2060575"/>
            <a:ext cx="1223962" cy="504825"/>
          </a:xfrm>
          <a:prstGeom prst="wedgeRoundRectCallout">
            <a:avLst>
              <a:gd name="adj1" fmla="val -68676"/>
              <a:gd name="adj2" fmla="val 121384"/>
              <a:gd name="adj3" fmla="val 16667"/>
            </a:avLst>
          </a:prstGeom>
          <a:solidFill>
            <a:schemeClr val="bg1"/>
          </a:solidFill>
          <a:ln w="38100" algn="ctr">
            <a:solidFill>
              <a:srgbClr val="00B0F0"/>
            </a:solidFill>
            <a:miter lim="800000"/>
            <a:headEnd/>
            <a:tailEnd/>
          </a:ln>
          <a:effectLst/>
        </p:spPr>
        <p:txBody>
          <a:bodyPr anchor="ctr" anchorCtr="1"/>
          <a:lstStyle/>
          <a:p>
            <a:pPr>
              <a:lnSpc>
                <a:spcPct val="100000"/>
              </a:lnSpc>
              <a:spcBef>
                <a:spcPct val="0"/>
              </a:spcBef>
            </a:pPr>
            <a:r>
              <a:rPr lang="en-US" sz="1800" b="0" dirty="0">
                <a:solidFill>
                  <a:srgbClr val="FFFF00"/>
                </a:solidFill>
                <a:latin typeface="+mj-lt"/>
              </a:rPr>
              <a:t>Found it!</a:t>
            </a:r>
          </a:p>
        </p:txBody>
      </p:sp>
      <p:sp>
        <p:nvSpPr>
          <p:cNvPr id="44" name="Footer Placeholder 43"/>
          <p:cNvSpPr>
            <a:spLocks noGrp="1"/>
          </p:cNvSpPr>
          <p:nvPr>
            <p:ph type="ftr" sz="quarter" idx="11"/>
          </p:nvPr>
        </p:nvSpPr>
        <p:spPr/>
        <p:txBody>
          <a:bodyPr/>
          <a:lstStyle/>
          <a:p>
            <a:r>
              <a:rPr lang="en-US">
                <a:latin typeface="+mj-lt"/>
              </a:rPr>
              <a:t>Art of Multiprocessor Programming</a:t>
            </a:r>
            <a:endParaRPr lang="en-US" dirty="0">
              <a:latin typeface="+mj-lt"/>
            </a:endParaRPr>
          </a:p>
        </p:txBody>
      </p:sp>
      <p:grpSp>
        <p:nvGrpSpPr>
          <p:cNvPr id="2" name="Group 6">
            <a:extLst>
              <a:ext uri="{FF2B5EF4-FFF2-40B4-BE49-F238E27FC236}">
                <a16:creationId xmlns:a16="http://schemas.microsoft.com/office/drawing/2014/main" id="{F2A9BF35-AD1D-BD5A-1A8D-A842CB890DC8}"/>
              </a:ext>
            </a:extLst>
          </p:cNvPr>
          <p:cNvGrpSpPr>
            <a:grpSpLocks/>
          </p:cNvGrpSpPr>
          <p:nvPr/>
        </p:nvGrpSpPr>
        <p:grpSpPr bwMode="auto">
          <a:xfrm>
            <a:off x="2395538" y="2859088"/>
            <a:ext cx="971265" cy="835024"/>
            <a:chOff x="1584" y="816"/>
            <a:chExt cx="912" cy="816"/>
          </a:xfrm>
          <a:effectLst>
            <a:glow rad="101600">
              <a:schemeClr val="accent3">
                <a:satMod val="175000"/>
                <a:alpha val="40000"/>
              </a:schemeClr>
            </a:glow>
          </a:effectLst>
        </p:grpSpPr>
        <p:sp>
          <p:nvSpPr>
            <p:cNvPr id="3" name="Freeform 7">
              <a:extLst>
                <a:ext uri="{FF2B5EF4-FFF2-40B4-BE49-F238E27FC236}">
                  <a16:creationId xmlns:a16="http://schemas.microsoft.com/office/drawing/2014/main" id="{A3DBBAB1-F465-709D-B3EC-18BC3239292B}"/>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4" name="Freeform 8">
              <a:extLst>
                <a:ext uri="{FF2B5EF4-FFF2-40B4-BE49-F238E27FC236}">
                  <a16:creationId xmlns:a16="http://schemas.microsoft.com/office/drawing/2014/main" id="{E8805F2B-EE5C-B97F-375F-AC913262FD74}"/>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5" name="Freeform 9">
              <a:extLst>
                <a:ext uri="{FF2B5EF4-FFF2-40B4-BE49-F238E27FC236}">
                  <a16:creationId xmlns:a16="http://schemas.microsoft.com/office/drawing/2014/main" id="{826C9D14-2A53-9BAF-9DE4-37D261CC3B4B}"/>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6" name="Freeform 10">
              <a:extLst>
                <a:ext uri="{FF2B5EF4-FFF2-40B4-BE49-F238E27FC236}">
                  <a16:creationId xmlns:a16="http://schemas.microsoft.com/office/drawing/2014/main" id="{EDDAA411-B546-A9BB-A206-35374510DA09}"/>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7" name="Freeform 11">
              <a:extLst>
                <a:ext uri="{FF2B5EF4-FFF2-40B4-BE49-F238E27FC236}">
                  <a16:creationId xmlns:a16="http://schemas.microsoft.com/office/drawing/2014/main" id="{D152CEE4-62EE-1293-4278-6169D33034FB}"/>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8" name="Freeform 12">
              <a:extLst>
                <a:ext uri="{FF2B5EF4-FFF2-40B4-BE49-F238E27FC236}">
                  <a16:creationId xmlns:a16="http://schemas.microsoft.com/office/drawing/2014/main" id="{4C4A7629-A08D-3A25-CA13-02B2BD8A428C}"/>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13">
              <a:extLst>
                <a:ext uri="{FF2B5EF4-FFF2-40B4-BE49-F238E27FC236}">
                  <a16:creationId xmlns:a16="http://schemas.microsoft.com/office/drawing/2014/main" id="{29B0B1B0-F0B1-5CF0-CA0B-ECF465C3E5F9}"/>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0" name="Freeform 14">
              <a:extLst>
                <a:ext uri="{FF2B5EF4-FFF2-40B4-BE49-F238E27FC236}">
                  <a16:creationId xmlns:a16="http://schemas.microsoft.com/office/drawing/2014/main" id="{70D89DC2-DD14-28DC-12F9-081B14F32481}"/>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1" name="Freeform 15">
              <a:extLst>
                <a:ext uri="{FF2B5EF4-FFF2-40B4-BE49-F238E27FC236}">
                  <a16:creationId xmlns:a16="http://schemas.microsoft.com/office/drawing/2014/main" id="{AAD925DE-622F-CCA7-2B7B-18E79D108DEC}"/>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grpSp>
      <p:sp>
        <p:nvSpPr>
          <p:cNvPr id="13" name="AutoShape 43">
            <a:extLst>
              <a:ext uri="{FF2B5EF4-FFF2-40B4-BE49-F238E27FC236}">
                <a16:creationId xmlns:a16="http://schemas.microsoft.com/office/drawing/2014/main" id="{2D1354EC-093E-21BE-D360-A374C9B63D20}"/>
              </a:ext>
            </a:extLst>
          </p:cNvPr>
          <p:cNvSpPr>
            <a:spLocks/>
          </p:cNvSpPr>
          <p:nvPr/>
        </p:nvSpPr>
        <p:spPr bwMode="auto">
          <a:xfrm>
            <a:off x="827088" y="4149725"/>
            <a:ext cx="288925" cy="1655763"/>
          </a:xfrm>
          <a:prstGeom prst="leftBrace">
            <a:avLst>
              <a:gd name="adj1" fmla="val 47756"/>
              <a:gd name="adj2" fmla="val 50000"/>
            </a:avLst>
          </a:prstGeom>
          <a:noFill/>
          <a:ln w="38100">
            <a:solidFill>
              <a:srgbClr val="FF0000"/>
            </a:solidFill>
            <a:round/>
            <a:headEnd/>
            <a:tailEnd/>
          </a:ln>
          <a:effectLst/>
        </p:spPr>
        <p:txBody>
          <a:bodyPr wrap="none" anchor="ctr"/>
          <a:lstStyle/>
          <a:p>
            <a:endParaRPr lang="en-US">
              <a:latin typeface="+mj-lt"/>
            </a:endParaRPr>
          </a:p>
        </p:txBody>
      </p:sp>
      <p:sp>
        <p:nvSpPr>
          <p:cNvPr id="14" name="Text Box 44">
            <a:extLst>
              <a:ext uri="{FF2B5EF4-FFF2-40B4-BE49-F238E27FC236}">
                <a16:creationId xmlns:a16="http://schemas.microsoft.com/office/drawing/2014/main" id="{17B0C491-6575-77D7-2D53-928730D1C92E}"/>
              </a:ext>
            </a:extLst>
          </p:cNvPr>
          <p:cNvSpPr txBox="1">
            <a:spLocks noChangeArrowheads="1"/>
          </p:cNvSpPr>
          <p:nvPr/>
        </p:nvSpPr>
        <p:spPr bwMode="auto">
          <a:xfrm rot="16200000">
            <a:off x="-96044" y="4783932"/>
            <a:ext cx="1008063" cy="457200"/>
          </a:xfrm>
          <a:prstGeom prst="rect">
            <a:avLst/>
          </a:prstGeom>
          <a:noFill/>
          <a:ln w="9525">
            <a:noFill/>
            <a:miter lim="800000"/>
            <a:headEnd/>
            <a:tailEnd/>
          </a:ln>
          <a:effectLst/>
        </p:spPr>
        <p:txBody>
          <a:bodyPr wrap="none">
            <a:spAutoFit/>
          </a:bodyPr>
          <a:lstStyle/>
          <a:p>
            <a:pPr algn="l">
              <a:lnSpc>
                <a:spcPct val="100000"/>
              </a:lnSpc>
              <a:spcBef>
                <a:spcPct val="0"/>
              </a:spcBef>
            </a:pPr>
            <a:r>
              <a:rPr lang="en-US" sz="2400" b="0" dirty="0">
                <a:latin typeface="+mj-lt"/>
              </a:rPr>
              <a:t>Log N</a:t>
            </a:r>
          </a:p>
        </p:txBody>
      </p:sp>
    </p:spTree>
    <p:extLst>
      <p:ext uri="{BB962C8B-B14F-4D97-AF65-F5344CB8AC3E}">
        <p14:creationId xmlns:p14="http://schemas.microsoft.com/office/powerpoint/2010/main" val="35576142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5"/>
          <p:cNvSpPr>
            <a:spLocks noGrp="1"/>
          </p:cNvSpPr>
          <p:nvPr>
            <p:ph type="sldNum" sz="quarter" idx="12"/>
          </p:nvPr>
        </p:nvSpPr>
        <p:spPr/>
        <p:txBody>
          <a:bodyPr/>
          <a:lstStyle/>
          <a:p>
            <a:fld id="{0D4D9914-7B68-4844-B708-99C371D23B1D}" type="slidenum">
              <a:rPr lang="en-US">
                <a:latin typeface="+mj-lt"/>
              </a:rPr>
              <a:pPr/>
              <a:t>24</a:t>
            </a:fld>
            <a:endParaRPr lang="en-US">
              <a:latin typeface="+mj-lt"/>
            </a:endParaRPr>
          </a:p>
        </p:txBody>
      </p:sp>
      <p:sp>
        <p:nvSpPr>
          <p:cNvPr id="119810" name="Rectangle 2"/>
          <p:cNvSpPr>
            <a:spLocks noGrp="1" noChangeArrowheads="1"/>
          </p:cNvSpPr>
          <p:nvPr>
            <p:ph type="title"/>
          </p:nvPr>
        </p:nvSpPr>
        <p:spPr>
          <a:xfrm>
            <a:off x="685800" y="333375"/>
            <a:ext cx="7772400" cy="1143000"/>
          </a:xfrm>
        </p:spPr>
        <p:txBody>
          <a:bodyPr/>
          <a:lstStyle/>
          <a:p>
            <a:r>
              <a:rPr lang="en-US" dirty="0">
                <a:solidFill>
                  <a:srgbClr val="FFFF00"/>
                </a:solidFill>
              </a:rPr>
              <a:t>Why </a:t>
            </a:r>
            <a:r>
              <a:rPr lang="en-US" dirty="0" err="1">
                <a:solidFill>
                  <a:srgbClr val="FFFF00"/>
                </a:solidFill>
              </a:rPr>
              <a:t>Logarthimic</a:t>
            </a:r>
            <a:endParaRPr lang="en-US" dirty="0">
              <a:solidFill>
                <a:srgbClr val="FFFF00"/>
              </a:solidFill>
            </a:endParaRPr>
          </a:p>
        </p:txBody>
      </p:sp>
      <p:sp>
        <p:nvSpPr>
          <p:cNvPr id="119812" name="AutoShape 4"/>
          <p:cNvSpPr>
            <a:spLocks noChangeArrowheads="1"/>
          </p:cNvSpPr>
          <p:nvPr/>
        </p:nvSpPr>
        <p:spPr bwMode="auto">
          <a:xfrm>
            <a:off x="2395538" y="5426075"/>
            <a:ext cx="762000" cy="36353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tx1"/>
                </a:solidFill>
                <a:latin typeface="+mj-lt"/>
              </a:rPr>
              <a:t>2</a:t>
            </a:r>
          </a:p>
        </p:txBody>
      </p:sp>
      <p:cxnSp>
        <p:nvCxnSpPr>
          <p:cNvPr id="119813" name="AutoShape 5"/>
          <p:cNvCxnSpPr>
            <a:cxnSpLocks noChangeShapeType="1"/>
            <a:stCxn id="119812" idx="0"/>
            <a:endCxn id="119812" idx="2"/>
          </p:cNvCxnSpPr>
          <p:nvPr/>
        </p:nvCxnSpPr>
        <p:spPr bwMode="auto">
          <a:xfrm>
            <a:off x="2776538" y="5424488"/>
            <a:ext cx="0" cy="366712"/>
          </a:xfrm>
          <a:prstGeom prst="straightConnector1">
            <a:avLst/>
          </a:prstGeom>
          <a:noFill/>
          <a:ln w="38100">
            <a:solidFill>
              <a:schemeClr val="tx1"/>
            </a:solidFill>
            <a:round/>
            <a:headEnd/>
            <a:tailEnd/>
          </a:ln>
          <a:effectLst/>
        </p:spPr>
      </p:cxnSp>
      <p:sp>
        <p:nvSpPr>
          <p:cNvPr id="119815" name="AutoShape 7"/>
          <p:cNvSpPr>
            <a:spLocks noChangeArrowheads="1"/>
          </p:cNvSpPr>
          <p:nvPr/>
        </p:nvSpPr>
        <p:spPr bwMode="auto">
          <a:xfrm>
            <a:off x="3667125" y="4797425"/>
            <a:ext cx="762000" cy="98901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tx1"/>
                </a:solidFill>
                <a:latin typeface="+mj-lt"/>
              </a:rPr>
              <a:t>5</a:t>
            </a:r>
          </a:p>
        </p:txBody>
      </p:sp>
      <p:cxnSp>
        <p:nvCxnSpPr>
          <p:cNvPr id="119816" name="AutoShape 8"/>
          <p:cNvCxnSpPr>
            <a:cxnSpLocks noChangeShapeType="1"/>
            <a:stCxn id="119815" idx="0"/>
            <a:endCxn id="119815" idx="2"/>
          </p:cNvCxnSpPr>
          <p:nvPr/>
        </p:nvCxnSpPr>
        <p:spPr bwMode="auto">
          <a:xfrm>
            <a:off x="4048125" y="4792663"/>
            <a:ext cx="0" cy="998537"/>
          </a:xfrm>
          <a:prstGeom prst="straightConnector1">
            <a:avLst/>
          </a:prstGeom>
          <a:noFill/>
          <a:ln w="38100">
            <a:solidFill>
              <a:schemeClr val="tx1"/>
            </a:solidFill>
            <a:round/>
            <a:headEnd/>
            <a:tailEnd/>
          </a:ln>
          <a:effectLst/>
        </p:spPr>
      </p:cxnSp>
      <p:sp>
        <p:nvSpPr>
          <p:cNvPr id="119818" name="AutoShape 10"/>
          <p:cNvSpPr>
            <a:spLocks noChangeArrowheads="1"/>
          </p:cNvSpPr>
          <p:nvPr/>
        </p:nvSpPr>
        <p:spPr bwMode="auto">
          <a:xfrm>
            <a:off x="6119813" y="5173663"/>
            <a:ext cx="762000" cy="6143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tx1"/>
                </a:solidFill>
                <a:latin typeface="+mj-lt"/>
              </a:rPr>
              <a:t>8</a:t>
            </a:r>
          </a:p>
        </p:txBody>
      </p:sp>
      <p:cxnSp>
        <p:nvCxnSpPr>
          <p:cNvPr id="119819" name="AutoShape 11"/>
          <p:cNvCxnSpPr>
            <a:cxnSpLocks noChangeShapeType="1"/>
            <a:stCxn id="119818" idx="0"/>
            <a:endCxn id="119818" idx="2"/>
          </p:cNvCxnSpPr>
          <p:nvPr/>
        </p:nvCxnSpPr>
        <p:spPr bwMode="auto">
          <a:xfrm>
            <a:off x="6500813" y="5170488"/>
            <a:ext cx="0" cy="620712"/>
          </a:xfrm>
          <a:prstGeom prst="straightConnector1">
            <a:avLst/>
          </a:prstGeom>
          <a:noFill/>
          <a:ln w="38100">
            <a:solidFill>
              <a:schemeClr val="tx1"/>
            </a:solidFill>
            <a:round/>
            <a:headEnd/>
            <a:tailEnd/>
          </a:ln>
          <a:effectLst/>
        </p:spPr>
      </p:cxnSp>
      <p:sp>
        <p:nvSpPr>
          <p:cNvPr id="119821" name="AutoShape 13"/>
          <p:cNvSpPr>
            <a:spLocks noChangeArrowheads="1"/>
          </p:cNvSpPr>
          <p:nvPr/>
        </p:nvSpPr>
        <p:spPr bwMode="auto">
          <a:xfrm>
            <a:off x="4911725" y="4514850"/>
            <a:ext cx="762000" cy="12700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tx1"/>
                </a:solidFill>
                <a:latin typeface="+mj-lt"/>
              </a:rPr>
              <a:t>7</a:t>
            </a:r>
          </a:p>
        </p:txBody>
      </p:sp>
      <p:cxnSp>
        <p:nvCxnSpPr>
          <p:cNvPr id="119822" name="AutoShape 14"/>
          <p:cNvCxnSpPr>
            <a:cxnSpLocks noChangeShapeType="1"/>
            <a:stCxn id="119821" idx="0"/>
            <a:endCxn id="119821" idx="2"/>
          </p:cNvCxnSpPr>
          <p:nvPr/>
        </p:nvCxnSpPr>
        <p:spPr bwMode="auto">
          <a:xfrm>
            <a:off x="5292725" y="4508500"/>
            <a:ext cx="0" cy="1282700"/>
          </a:xfrm>
          <a:prstGeom prst="straightConnector1">
            <a:avLst/>
          </a:prstGeom>
          <a:noFill/>
          <a:ln w="38100">
            <a:solidFill>
              <a:schemeClr val="tx1"/>
            </a:solidFill>
            <a:round/>
            <a:headEnd/>
            <a:tailEnd/>
          </a:ln>
          <a:effectLst/>
        </p:spPr>
      </p:cxnSp>
      <p:sp>
        <p:nvSpPr>
          <p:cNvPr id="119824" name="AutoShape 16"/>
          <p:cNvSpPr>
            <a:spLocks noChangeArrowheads="1"/>
          </p:cNvSpPr>
          <p:nvPr/>
        </p:nvSpPr>
        <p:spPr bwMode="auto">
          <a:xfrm>
            <a:off x="7339013" y="4157663"/>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tx1"/>
                </a:solidFill>
                <a:latin typeface="+mj-lt"/>
              </a:rPr>
              <a:t>9</a:t>
            </a:r>
          </a:p>
        </p:txBody>
      </p:sp>
      <p:cxnSp>
        <p:nvCxnSpPr>
          <p:cNvPr id="119825" name="AutoShape 17"/>
          <p:cNvCxnSpPr>
            <a:cxnSpLocks noChangeShapeType="1"/>
            <a:stCxn id="119824" idx="0"/>
            <a:endCxn id="119824" idx="2"/>
          </p:cNvCxnSpPr>
          <p:nvPr/>
        </p:nvCxnSpPr>
        <p:spPr bwMode="auto">
          <a:xfrm>
            <a:off x="7720013" y="4149725"/>
            <a:ext cx="0" cy="1641475"/>
          </a:xfrm>
          <a:prstGeom prst="straightConnector1">
            <a:avLst/>
          </a:prstGeom>
          <a:noFill/>
          <a:ln w="38100">
            <a:solidFill>
              <a:schemeClr val="tx1"/>
            </a:solidFill>
            <a:round/>
            <a:headEnd/>
            <a:tailEnd/>
          </a:ln>
          <a:effectLst/>
        </p:spPr>
      </p:cxnSp>
      <p:sp>
        <p:nvSpPr>
          <p:cNvPr id="119827" name="AutoShape 19"/>
          <p:cNvSpPr>
            <a:spLocks noChangeArrowheads="1"/>
          </p:cNvSpPr>
          <p:nvPr/>
        </p:nvSpPr>
        <p:spPr bwMode="auto">
          <a:xfrm>
            <a:off x="1187450" y="4157663"/>
            <a:ext cx="762000" cy="16383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tx1"/>
                </a:solidFill>
                <a:latin typeface="+mj-lt"/>
              </a:rPr>
              <a:t>0</a:t>
            </a:r>
          </a:p>
        </p:txBody>
      </p:sp>
      <p:cxnSp>
        <p:nvCxnSpPr>
          <p:cNvPr id="119828" name="AutoShape 20"/>
          <p:cNvCxnSpPr>
            <a:cxnSpLocks noChangeShapeType="1"/>
            <a:stCxn id="119827" idx="0"/>
            <a:endCxn id="119827" idx="2"/>
          </p:cNvCxnSpPr>
          <p:nvPr/>
        </p:nvCxnSpPr>
        <p:spPr bwMode="auto">
          <a:xfrm>
            <a:off x="1568450" y="4149725"/>
            <a:ext cx="0" cy="1654175"/>
          </a:xfrm>
          <a:prstGeom prst="straightConnector1">
            <a:avLst/>
          </a:prstGeom>
          <a:noFill/>
          <a:ln w="38100">
            <a:solidFill>
              <a:schemeClr val="tx1"/>
            </a:solidFill>
            <a:round/>
            <a:headEnd/>
            <a:tailEnd/>
          </a:ln>
          <a:effectLst/>
        </p:spPr>
      </p:cxnSp>
      <p:sp>
        <p:nvSpPr>
          <p:cNvPr id="119829" name="Line 21"/>
          <p:cNvSpPr>
            <a:spLocks noChangeShapeType="1"/>
          </p:cNvSpPr>
          <p:nvPr/>
        </p:nvSpPr>
        <p:spPr bwMode="auto">
          <a:xfrm>
            <a:off x="1824038" y="4365625"/>
            <a:ext cx="5462587" cy="0"/>
          </a:xfrm>
          <a:prstGeom prst="line">
            <a:avLst/>
          </a:prstGeom>
          <a:noFill/>
          <a:ln w="38100">
            <a:solidFill>
              <a:srgbClr val="DDDDDD"/>
            </a:solidFill>
            <a:round/>
            <a:headEnd/>
            <a:tailEnd type="triangle" w="lg" len="lg"/>
          </a:ln>
          <a:effectLst/>
        </p:spPr>
        <p:txBody>
          <a:bodyPr/>
          <a:lstStyle/>
          <a:p>
            <a:endParaRPr lang="en-US">
              <a:latin typeface="+mj-lt"/>
            </a:endParaRPr>
          </a:p>
        </p:txBody>
      </p:sp>
      <p:sp>
        <p:nvSpPr>
          <p:cNvPr id="119830" name="Line 22"/>
          <p:cNvSpPr>
            <a:spLocks noChangeShapeType="1"/>
          </p:cNvSpPr>
          <p:nvPr/>
        </p:nvSpPr>
        <p:spPr bwMode="auto">
          <a:xfrm>
            <a:off x="1824038" y="4665663"/>
            <a:ext cx="3048000" cy="1587"/>
          </a:xfrm>
          <a:prstGeom prst="line">
            <a:avLst/>
          </a:prstGeom>
          <a:noFill/>
          <a:ln w="38100">
            <a:solidFill>
              <a:schemeClr val="tx1"/>
            </a:solidFill>
            <a:round/>
            <a:headEnd/>
            <a:tailEnd type="triangle" w="lg" len="lg"/>
          </a:ln>
          <a:effectLst/>
        </p:spPr>
        <p:txBody>
          <a:bodyPr/>
          <a:lstStyle/>
          <a:p>
            <a:endParaRPr lang="en-US">
              <a:latin typeface="+mj-lt"/>
            </a:endParaRPr>
          </a:p>
        </p:txBody>
      </p:sp>
      <p:sp>
        <p:nvSpPr>
          <p:cNvPr id="119831" name="Line 23"/>
          <p:cNvSpPr>
            <a:spLocks noChangeShapeType="1"/>
          </p:cNvSpPr>
          <p:nvPr/>
        </p:nvSpPr>
        <p:spPr bwMode="auto">
          <a:xfrm>
            <a:off x="1824038" y="4979988"/>
            <a:ext cx="1778000" cy="1587"/>
          </a:xfrm>
          <a:prstGeom prst="line">
            <a:avLst/>
          </a:prstGeom>
          <a:noFill/>
          <a:ln w="38100">
            <a:solidFill>
              <a:srgbClr val="DDDDDD"/>
            </a:solidFill>
            <a:round/>
            <a:headEnd/>
            <a:tailEnd type="triangle" w="lg" len="lg"/>
          </a:ln>
          <a:effectLst/>
        </p:spPr>
        <p:txBody>
          <a:bodyPr/>
          <a:lstStyle/>
          <a:p>
            <a:endParaRPr lang="en-US">
              <a:latin typeface="+mj-lt"/>
            </a:endParaRPr>
          </a:p>
        </p:txBody>
      </p:sp>
      <p:sp>
        <p:nvSpPr>
          <p:cNvPr id="119832" name="Line 24"/>
          <p:cNvSpPr>
            <a:spLocks noChangeShapeType="1"/>
          </p:cNvSpPr>
          <p:nvPr/>
        </p:nvSpPr>
        <p:spPr bwMode="auto">
          <a:xfrm>
            <a:off x="1824038" y="5310188"/>
            <a:ext cx="1778000" cy="1587"/>
          </a:xfrm>
          <a:prstGeom prst="line">
            <a:avLst/>
          </a:prstGeom>
          <a:noFill/>
          <a:ln w="38100">
            <a:solidFill>
              <a:srgbClr val="DDDDDD"/>
            </a:solidFill>
            <a:round/>
            <a:headEnd/>
            <a:tailEnd type="triangle" w="lg" len="lg"/>
          </a:ln>
          <a:effectLst/>
        </p:spPr>
        <p:txBody>
          <a:bodyPr/>
          <a:lstStyle/>
          <a:p>
            <a:endParaRPr lang="en-US">
              <a:latin typeface="+mj-lt"/>
            </a:endParaRPr>
          </a:p>
        </p:txBody>
      </p:sp>
      <p:sp>
        <p:nvSpPr>
          <p:cNvPr id="119833" name="Line 25"/>
          <p:cNvSpPr>
            <a:spLocks noChangeShapeType="1"/>
          </p:cNvSpPr>
          <p:nvPr/>
        </p:nvSpPr>
        <p:spPr bwMode="auto">
          <a:xfrm>
            <a:off x="1824038" y="5603875"/>
            <a:ext cx="508000" cy="0"/>
          </a:xfrm>
          <a:prstGeom prst="line">
            <a:avLst/>
          </a:prstGeom>
          <a:noFill/>
          <a:ln w="38100">
            <a:solidFill>
              <a:srgbClr val="DDDDDD"/>
            </a:solidFill>
            <a:round/>
            <a:headEnd/>
            <a:tailEnd type="triangle" w="lg" len="lg"/>
          </a:ln>
          <a:effectLst/>
        </p:spPr>
        <p:txBody>
          <a:bodyPr/>
          <a:lstStyle/>
          <a:p>
            <a:endParaRPr lang="en-US">
              <a:latin typeface="+mj-lt"/>
            </a:endParaRPr>
          </a:p>
        </p:txBody>
      </p:sp>
      <p:sp>
        <p:nvSpPr>
          <p:cNvPr id="119834" name="Line 26"/>
          <p:cNvSpPr>
            <a:spLocks noChangeShapeType="1"/>
          </p:cNvSpPr>
          <p:nvPr/>
        </p:nvSpPr>
        <p:spPr bwMode="auto">
          <a:xfrm>
            <a:off x="3094038" y="5600700"/>
            <a:ext cx="508000" cy="1588"/>
          </a:xfrm>
          <a:prstGeom prst="line">
            <a:avLst/>
          </a:prstGeom>
          <a:noFill/>
          <a:ln w="38100">
            <a:solidFill>
              <a:srgbClr val="DDDDDD"/>
            </a:solidFill>
            <a:round/>
            <a:headEnd/>
            <a:tailEnd type="triangle" w="lg" len="lg"/>
          </a:ln>
          <a:effectLst/>
        </p:spPr>
        <p:txBody>
          <a:bodyPr/>
          <a:lstStyle/>
          <a:p>
            <a:endParaRPr lang="en-US">
              <a:latin typeface="+mj-lt"/>
            </a:endParaRPr>
          </a:p>
        </p:txBody>
      </p:sp>
      <p:sp>
        <p:nvSpPr>
          <p:cNvPr id="119835" name="Line 27"/>
          <p:cNvSpPr>
            <a:spLocks noChangeShapeType="1"/>
          </p:cNvSpPr>
          <p:nvPr/>
        </p:nvSpPr>
        <p:spPr bwMode="auto">
          <a:xfrm>
            <a:off x="4364038" y="5597525"/>
            <a:ext cx="508000" cy="1588"/>
          </a:xfrm>
          <a:prstGeom prst="line">
            <a:avLst/>
          </a:prstGeom>
          <a:noFill/>
          <a:ln w="38100">
            <a:solidFill>
              <a:srgbClr val="DDDDDD"/>
            </a:solidFill>
            <a:round/>
            <a:headEnd/>
            <a:tailEnd type="triangle" w="lg" len="lg"/>
          </a:ln>
          <a:effectLst/>
        </p:spPr>
        <p:txBody>
          <a:bodyPr/>
          <a:lstStyle/>
          <a:p>
            <a:endParaRPr lang="en-US">
              <a:latin typeface="+mj-lt"/>
            </a:endParaRPr>
          </a:p>
        </p:txBody>
      </p:sp>
      <p:sp>
        <p:nvSpPr>
          <p:cNvPr id="119836" name="Line 28"/>
          <p:cNvSpPr>
            <a:spLocks noChangeShapeType="1"/>
          </p:cNvSpPr>
          <p:nvPr/>
        </p:nvSpPr>
        <p:spPr bwMode="auto">
          <a:xfrm>
            <a:off x="5572125" y="5602288"/>
            <a:ext cx="508000" cy="1587"/>
          </a:xfrm>
          <a:prstGeom prst="line">
            <a:avLst/>
          </a:prstGeom>
          <a:noFill/>
          <a:ln w="38100">
            <a:solidFill>
              <a:srgbClr val="DDDDDD"/>
            </a:solidFill>
            <a:round/>
            <a:headEnd/>
            <a:tailEnd type="triangle" w="lg" len="lg"/>
          </a:ln>
          <a:effectLst/>
        </p:spPr>
        <p:txBody>
          <a:bodyPr/>
          <a:lstStyle/>
          <a:p>
            <a:endParaRPr lang="en-US">
              <a:latin typeface="+mj-lt"/>
            </a:endParaRPr>
          </a:p>
        </p:txBody>
      </p:sp>
      <p:sp>
        <p:nvSpPr>
          <p:cNvPr id="119837" name="Line 29"/>
          <p:cNvSpPr>
            <a:spLocks noChangeShapeType="1"/>
          </p:cNvSpPr>
          <p:nvPr/>
        </p:nvSpPr>
        <p:spPr bwMode="auto">
          <a:xfrm>
            <a:off x="6778625" y="5602288"/>
            <a:ext cx="508000" cy="1587"/>
          </a:xfrm>
          <a:prstGeom prst="line">
            <a:avLst/>
          </a:prstGeom>
          <a:noFill/>
          <a:ln w="38100">
            <a:solidFill>
              <a:srgbClr val="DDDDDD"/>
            </a:solidFill>
            <a:round/>
            <a:headEnd/>
            <a:tailEnd type="triangle" w="lg" len="lg"/>
          </a:ln>
          <a:effectLst/>
        </p:spPr>
        <p:txBody>
          <a:bodyPr/>
          <a:lstStyle/>
          <a:p>
            <a:endParaRPr lang="en-US">
              <a:latin typeface="+mj-lt"/>
            </a:endParaRPr>
          </a:p>
        </p:txBody>
      </p:sp>
      <p:sp>
        <p:nvSpPr>
          <p:cNvPr id="119838" name="Line 30"/>
          <p:cNvSpPr>
            <a:spLocks noChangeShapeType="1"/>
          </p:cNvSpPr>
          <p:nvPr/>
        </p:nvSpPr>
        <p:spPr bwMode="auto">
          <a:xfrm>
            <a:off x="5572125" y="4665663"/>
            <a:ext cx="1714500" cy="1587"/>
          </a:xfrm>
          <a:prstGeom prst="line">
            <a:avLst/>
          </a:prstGeom>
          <a:noFill/>
          <a:ln w="38100">
            <a:solidFill>
              <a:schemeClr val="tx1"/>
            </a:solidFill>
            <a:round/>
            <a:headEnd/>
            <a:tailEnd type="triangle" w="lg" len="lg"/>
          </a:ln>
          <a:effectLst/>
        </p:spPr>
        <p:txBody>
          <a:bodyPr/>
          <a:lstStyle/>
          <a:p>
            <a:endParaRPr lang="en-US">
              <a:latin typeface="+mj-lt"/>
            </a:endParaRPr>
          </a:p>
        </p:txBody>
      </p:sp>
      <p:sp>
        <p:nvSpPr>
          <p:cNvPr id="119839" name="Line 31"/>
          <p:cNvSpPr>
            <a:spLocks noChangeShapeType="1"/>
          </p:cNvSpPr>
          <p:nvPr/>
        </p:nvSpPr>
        <p:spPr bwMode="auto">
          <a:xfrm>
            <a:off x="5572125" y="4981575"/>
            <a:ext cx="1714500" cy="1588"/>
          </a:xfrm>
          <a:prstGeom prst="line">
            <a:avLst/>
          </a:prstGeom>
          <a:noFill/>
          <a:ln w="38100">
            <a:solidFill>
              <a:srgbClr val="DDDDDD"/>
            </a:solidFill>
            <a:round/>
            <a:headEnd/>
            <a:tailEnd type="triangle" w="lg" len="lg"/>
          </a:ln>
          <a:effectLst/>
        </p:spPr>
        <p:txBody>
          <a:bodyPr/>
          <a:lstStyle/>
          <a:p>
            <a:endParaRPr lang="en-US">
              <a:latin typeface="+mj-lt"/>
            </a:endParaRPr>
          </a:p>
        </p:txBody>
      </p:sp>
      <p:sp>
        <p:nvSpPr>
          <p:cNvPr id="119840" name="Line 32"/>
          <p:cNvSpPr>
            <a:spLocks noChangeShapeType="1"/>
          </p:cNvSpPr>
          <p:nvPr/>
        </p:nvSpPr>
        <p:spPr bwMode="auto">
          <a:xfrm>
            <a:off x="5572125" y="5348288"/>
            <a:ext cx="508000" cy="1587"/>
          </a:xfrm>
          <a:prstGeom prst="line">
            <a:avLst/>
          </a:prstGeom>
          <a:noFill/>
          <a:ln w="38100">
            <a:solidFill>
              <a:srgbClr val="DDDDDD"/>
            </a:solidFill>
            <a:round/>
            <a:headEnd/>
            <a:tailEnd type="triangle" w="lg" len="lg"/>
          </a:ln>
          <a:effectLst/>
        </p:spPr>
        <p:txBody>
          <a:bodyPr/>
          <a:lstStyle/>
          <a:p>
            <a:endParaRPr lang="en-US">
              <a:latin typeface="+mj-lt"/>
            </a:endParaRPr>
          </a:p>
        </p:txBody>
      </p:sp>
      <p:sp>
        <p:nvSpPr>
          <p:cNvPr id="119841" name="Line 33"/>
          <p:cNvSpPr>
            <a:spLocks noChangeShapeType="1"/>
          </p:cNvSpPr>
          <p:nvPr/>
        </p:nvSpPr>
        <p:spPr bwMode="auto">
          <a:xfrm>
            <a:off x="6778625" y="5348288"/>
            <a:ext cx="508000" cy="1587"/>
          </a:xfrm>
          <a:prstGeom prst="line">
            <a:avLst/>
          </a:prstGeom>
          <a:noFill/>
          <a:ln w="38100">
            <a:solidFill>
              <a:srgbClr val="DDDDDD"/>
            </a:solidFill>
            <a:round/>
            <a:headEnd/>
            <a:tailEnd type="triangle" w="lg" len="lg"/>
          </a:ln>
          <a:effectLst/>
        </p:spPr>
        <p:txBody>
          <a:bodyPr/>
          <a:lstStyle/>
          <a:p>
            <a:endParaRPr lang="en-US">
              <a:latin typeface="+mj-lt"/>
            </a:endParaRPr>
          </a:p>
        </p:txBody>
      </p:sp>
      <p:sp>
        <p:nvSpPr>
          <p:cNvPr id="119842" name="Line 34"/>
          <p:cNvSpPr>
            <a:spLocks noChangeShapeType="1"/>
          </p:cNvSpPr>
          <p:nvPr/>
        </p:nvSpPr>
        <p:spPr bwMode="auto">
          <a:xfrm>
            <a:off x="4364038" y="5311775"/>
            <a:ext cx="508000" cy="1588"/>
          </a:xfrm>
          <a:prstGeom prst="line">
            <a:avLst/>
          </a:prstGeom>
          <a:noFill/>
          <a:ln w="38100">
            <a:solidFill>
              <a:srgbClr val="DDDDDD"/>
            </a:solidFill>
            <a:round/>
            <a:headEnd/>
            <a:tailEnd type="triangle" w="lg" len="lg"/>
          </a:ln>
          <a:effectLst/>
        </p:spPr>
        <p:txBody>
          <a:bodyPr/>
          <a:lstStyle/>
          <a:p>
            <a:endParaRPr lang="en-US">
              <a:latin typeface="+mj-lt"/>
            </a:endParaRPr>
          </a:p>
        </p:txBody>
      </p:sp>
      <p:sp>
        <p:nvSpPr>
          <p:cNvPr id="119843" name="Line 35"/>
          <p:cNvSpPr>
            <a:spLocks noChangeShapeType="1"/>
          </p:cNvSpPr>
          <p:nvPr/>
        </p:nvSpPr>
        <p:spPr bwMode="auto">
          <a:xfrm>
            <a:off x="4364038" y="4981575"/>
            <a:ext cx="508000" cy="1588"/>
          </a:xfrm>
          <a:prstGeom prst="line">
            <a:avLst/>
          </a:prstGeom>
          <a:noFill/>
          <a:ln w="38100">
            <a:solidFill>
              <a:srgbClr val="DDDDDD"/>
            </a:solidFill>
            <a:round/>
            <a:headEnd/>
            <a:tailEnd type="triangle" w="lg" len="lg"/>
          </a:ln>
          <a:effectLst/>
        </p:spPr>
        <p:txBody>
          <a:bodyPr/>
          <a:lstStyle/>
          <a:p>
            <a:endParaRPr lang="en-US">
              <a:latin typeface="+mj-lt"/>
            </a:endParaRPr>
          </a:p>
        </p:txBody>
      </p:sp>
      <p:sp>
        <p:nvSpPr>
          <p:cNvPr id="119845" name="AutoShape 37"/>
          <p:cNvSpPr>
            <a:spLocks/>
          </p:cNvSpPr>
          <p:nvPr/>
        </p:nvSpPr>
        <p:spPr bwMode="auto">
          <a:xfrm rot="5400000">
            <a:off x="3167856" y="3032919"/>
            <a:ext cx="574675" cy="2808288"/>
          </a:xfrm>
          <a:prstGeom prst="leftBrace">
            <a:avLst>
              <a:gd name="adj1" fmla="val 40723"/>
              <a:gd name="adj2" fmla="val 50000"/>
            </a:avLst>
          </a:prstGeom>
          <a:noFill/>
          <a:ln w="38100">
            <a:solidFill>
              <a:srgbClr val="FF0000"/>
            </a:solidFill>
            <a:round/>
            <a:headEnd/>
            <a:tailEnd/>
          </a:ln>
          <a:effectLst/>
        </p:spPr>
        <p:txBody>
          <a:bodyPr wrap="none" anchor="ctr"/>
          <a:lstStyle/>
          <a:p>
            <a:endParaRPr lang="en-US">
              <a:latin typeface="+mj-lt"/>
            </a:endParaRPr>
          </a:p>
        </p:txBody>
      </p:sp>
      <p:sp>
        <p:nvSpPr>
          <p:cNvPr id="119846" name="AutoShape 38"/>
          <p:cNvSpPr>
            <a:spLocks/>
          </p:cNvSpPr>
          <p:nvPr/>
        </p:nvSpPr>
        <p:spPr bwMode="auto">
          <a:xfrm rot="5400000">
            <a:off x="6120606" y="3609182"/>
            <a:ext cx="574675" cy="1655762"/>
          </a:xfrm>
          <a:prstGeom prst="leftBrace">
            <a:avLst>
              <a:gd name="adj1" fmla="val 24010"/>
              <a:gd name="adj2" fmla="val 50000"/>
            </a:avLst>
          </a:prstGeom>
          <a:noFill/>
          <a:ln w="38100">
            <a:solidFill>
              <a:srgbClr val="FF0000"/>
            </a:solidFill>
            <a:round/>
            <a:headEnd/>
            <a:tailEnd/>
          </a:ln>
          <a:effectLst/>
        </p:spPr>
        <p:txBody>
          <a:bodyPr wrap="none" anchor="ctr"/>
          <a:lstStyle/>
          <a:p>
            <a:endParaRPr lang="en-US">
              <a:latin typeface="+mj-lt"/>
            </a:endParaRPr>
          </a:p>
        </p:txBody>
      </p:sp>
      <p:sp>
        <p:nvSpPr>
          <p:cNvPr id="119847" name="Text Box 39"/>
          <p:cNvSpPr txBox="1">
            <a:spLocks noChangeArrowheads="1"/>
          </p:cNvSpPr>
          <p:nvPr/>
        </p:nvSpPr>
        <p:spPr bwMode="auto">
          <a:xfrm>
            <a:off x="3276600" y="3716338"/>
            <a:ext cx="401072" cy="461665"/>
          </a:xfrm>
          <a:prstGeom prst="rect">
            <a:avLst/>
          </a:prstGeom>
          <a:noFill/>
          <a:ln w="9525">
            <a:noFill/>
            <a:miter lim="800000"/>
            <a:headEnd/>
            <a:tailEnd/>
          </a:ln>
          <a:effectLst/>
        </p:spPr>
        <p:txBody>
          <a:bodyPr wrap="none">
            <a:spAutoFit/>
          </a:bodyPr>
          <a:lstStyle/>
          <a:p>
            <a:pPr algn="l">
              <a:lnSpc>
                <a:spcPct val="100000"/>
              </a:lnSpc>
              <a:spcBef>
                <a:spcPct val="0"/>
              </a:spcBef>
            </a:pPr>
            <a:r>
              <a:rPr lang="en-US" sz="2400" b="0">
                <a:latin typeface="+mj-lt"/>
              </a:rPr>
              <a:t>2</a:t>
            </a:r>
            <a:r>
              <a:rPr lang="en-US" sz="2400" b="0" baseline="30000">
                <a:latin typeface="+mj-lt"/>
              </a:rPr>
              <a:t>i</a:t>
            </a:r>
            <a:endParaRPr lang="en-US" sz="2400" b="0">
              <a:latin typeface="+mj-lt"/>
            </a:endParaRPr>
          </a:p>
        </p:txBody>
      </p:sp>
      <p:sp>
        <p:nvSpPr>
          <p:cNvPr id="119848" name="Text Box 40"/>
          <p:cNvSpPr txBox="1">
            <a:spLocks noChangeArrowheads="1"/>
          </p:cNvSpPr>
          <p:nvPr/>
        </p:nvSpPr>
        <p:spPr bwMode="auto">
          <a:xfrm>
            <a:off x="6232525" y="3716338"/>
            <a:ext cx="401072" cy="461665"/>
          </a:xfrm>
          <a:prstGeom prst="rect">
            <a:avLst/>
          </a:prstGeom>
          <a:noFill/>
          <a:ln w="9525">
            <a:noFill/>
            <a:miter lim="800000"/>
            <a:headEnd/>
            <a:tailEnd/>
          </a:ln>
          <a:effectLst/>
        </p:spPr>
        <p:txBody>
          <a:bodyPr wrap="none">
            <a:spAutoFit/>
          </a:bodyPr>
          <a:lstStyle/>
          <a:p>
            <a:pPr algn="l">
              <a:lnSpc>
                <a:spcPct val="100000"/>
              </a:lnSpc>
              <a:spcBef>
                <a:spcPct val="0"/>
              </a:spcBef>
            </a:pPr>
            <a:r>
              <a:rPr lang="en-US" sz="2400" b="0">
                <a:latin typeface="+mj-lt"/>
              </a:rPr>
              <a:t>2</a:t>
            </a:r>
            <a:r>
              <a:rPr lang="en-US" sz="2400" b="0" baseline="30000">
                <a:latin typeface="+mj-lt"/>
              </a:rPr>
              <a:t>i</a:t>
            </a:r>
            <a:endParaRPr lang="en-US" sz="2400" b="0">
              <a:latin typeface="+mj-lt"/>
            </a:endParaRPr>
          </a:p>
        </p:txBody>
      </p:sp>
      <p:sp>
        <p:nvSpPr>
          <p:cNvPr id="37" name="Footer Placeholder 36"/>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3" name="TextBox 2">
            <a:extLst>
              <a:ext uri="{FF2B5EF4-FFF2-40B4-BE49-F238E27FC236}">
                <a16:creationId xmlns:a16="http://schemas.microsoft.com/office/drawing/2014/main" id="{853FA437-5C7F-E850-D1FF-23C2F1955505}"/>
              </a:ext>
            </a:extLst>
          </p:cNvPr>
          <p:cNvSpPr txBox="1"/>
          <p:nvPr/>
        </p:nvSpPr>
        <p:spPr>
          <a:xfrm>
            <a:off x="692888" y="1712471"/>
            <a:ext cx="7050328" cy="389722"/>
          </a:xfrm>
          <a:prstGeom prst="rect">
            <a:avLst/>
          </a:prstGeom>
          <a:noFill/>
          <a:ln w="57150">
            <a:solidFill>
              <a:srgbClr val="00B0F0"/>
            </a:solidFill>
          </a:ln>
        </p:spPr>
        <p:txBody>
          <a:bodyPr wrap="none" rtlCol="0">
            <a:spAutoFit/>
          </a:bodyPr>
          <a:lstStyle/>
          <a:p>
            <a:r>
              <a:rPr lang="en-US" sz="2400" b="0" dirty="0">
                <a:solidFill>
                  <a:srgbClr val="FFFF00"/>
                </a:solidFill>
                <a:latin typeface="+mj-lt"/>
              </a:rPr>
              <a:t>Each pointer at layer </a:t>
            </a:r>
            <a:r>
              <a:rPr lang="en-US" sz="2400" b="0" i="1" dirty="0">
                <a:solidFill>
                  <a:schemeClr val="tx1"/>
                </a:solidFill>
                <a:latin typeface="+mj-lt"/>
              </a:rPr>
              <a:t>i</a:t>
            </a:r>
            <a:r>
              <a:rPr lang="en-US" sz="2400" b="0" dirty="0">
                <a:solidFill>
                  <a:srgbClr val="FFFF00"/>
                </a:solidFill>
                <a:latin typeface="+mj-lt"/>
              </a:rPr>
              <a:t> jumps over roughly </a:t>
            </a:r>
            <a:r>
              <a:rPr lang="en-US" sz="2400" b="0" i="1" dirty="0">
                <a:solidFill>
                  <a:schemeClr val="tx1"/>
                </a:solidFill>
                <a:latin typeface="+mj-lt"/>
              </a:rPr>
              <a:t>2</a:t>
            </a:r>
            <a:r>
              <a:rPr lang="en-US" sz="2400" b="0" i="1" baseline="30000" dirty="0">
                <a:solidFill>
                  <a:schemeClr val="tx1"/>
                </a:solidFill>
                <a:latin typeface="+mj-lt"/>
              </a:rPr>
              <a:t>i</a:t>
            </a:r>
            <a:r>
              <a:rPr lang="en-US" sz="2400" b="0" baseline="30000" dirty="0">
                <a:solidFill>
                  <a:srgbClr val="FFFF00"/>
                </a:solidFill>
                <a:latin typeface="+mj-lt"/>
              </a:rPr>
              <a:t> </a:t>
            </a:r>
            <a:r>
              <a:rPr lang="en-US" sz="2400" b="0" dirty="0">
                <a:solidFill>
                  <a:srgbClr val="FFFF00"/>
                </a:solidFill>
                <a:latin typeface="+mj-lt"/>
              </a:rPr>
              <a:t>nodes</a:t>
            </a:r>
            <a:endParaRPr lang="en-US" sz="2400" b="0" dirty="0">
              <a:solidFill>
                <a:srgbClr val="FFFF00"/>
              </a:solidFill>
            </a:endParaRPr>
          </a:p>
        </p:txBody>
      </p:sp>
      <p:sp>
        <p:nvSpPr>
          <p:cNvPr id="4" name="TextBox 3">
            <a:extLst>
              <a:ext uri="{FF2B5EF4-FFF2-40B4-BE49-F238E27FC236}">
                <a16:creationId xmlns:a16="http://schemas.microsoft.com/office/drawing/2014/main" id="{8D8FA2B9-3DBC-D64D-F93B-BD6019F19721}"/>
              </a:ext>
            </a:extLst>
          </p:cNvPr>
          <p:cNvSpPr txBox="1"/>
          <p:nvPr/>
        </p:nvSpPr>
        <p:spPr>
          <a:xfrm>
            <a:off x="692888" y="2694119"/>
            <a:ext cx="6496908" cy="389722"/>
          </a:xfrm>
          <a:prstGeom prst="rect">
            <a:avLst/>
          </a:prstGeom>
          <a:noFill/>
          <a:ln w="57150">
            <a:solidFill>
              <a:srgbClr val="FF7C80"/>
            </a:solidFill>
          </a:ln>
        </p:spPr>
        <p:txBody>
          <a:bodyPr wrap="none" rtlCol="0">
            <a:spAutoFit/>
          </a:bodyPr>
          <a:lstStyle/>
          <a:p>
            <a:r>
              <a:rPr lang="en-US" sz="2400" b="0" dirty="0">
                <a:solidFill>
                  <a:srgbClr val="FFFF00"/>
                </a:solidFill>
                <a:latin typeface="+mj-lt"/>
              </a:rPr>
              <a:t>Hard to ensure deterministically, so randomize</a:t>
            </a:r>
            <a:endParaRPr lang="en-US" sz="2400" b="0" dirty="0">
              <a:solidFill>
                <a:srgbClr val="FFFF00"/>
              </a:solidFill>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71F3175D-E5DA-4558-8422-6B109D9DBFB4}" type="slidenum">
              <a:rPr lang="en-US">
                <a:latin typeface="+mj-lt"/>
              </a:rPr>
              <a:pPr/>
              <a:t>25</a:t>
            </a:fld>
            <a:endParaRPr lang="en-US">
              <a:latin typeface="+mj-lt"/>
            </a:endParaRPr>
          </a:p>
        </p:txBody>
      </p:sp>
      <p:sp>
        <p:nvSpPr>
          <p:cNvPr id="53250" name="Rectangle 2"/>
          <p:cNvSpPr>
            <a:spLocks noGrp="1" noChangeArrowheads="1"/>
          </p:cNvSpPr>
          <p:nvPr>
            <p:ph type="title"/>
          </p:nvPr>
        </p:nvSpPr>
        <p:spPr>
          <a:xfrm>
            <a:off x="684213" y="44450"/>
            <a:ext cx="7772400" cy="1143000"/>
          </a:xfrm>
        </p:spPr>
        <p:txBody>
          <a:bodyPr/>
          <a:lstStyle/>
          <a:p>
            <a:r>
              <a:rPr lang="en-US" dirty="0">
                <a:solidFill>
                  <a:srgbClr val="FFFF00"/>
                </a:solidFill>
              </a:rPr>
              <a:t>Sequential Find</a:t>
            </a:r>
          </a:p>
        </p:txBody>
      </p:sp>
      <p:sp>
        <p:nvSpPr>
          <p:cNvPr id="53251" name="Rectangle 3"/>
          <p:cNvSpPr>
            <a:spLocks noGrp="1" noChangeArrowheads="1"/>
          </p:cNvSpPr>
          <p:nvPr>
            <p:ph type="body" idx="1"/>
          </p:nvPr>
        </p:nvSpPr>
        <p:spPr>
          <a:xfrm>
            <a:off x="755650" y="1700213"/>
            <a:ext cx="7921625" cy="1720471"/>
          </a:xfrm>
          <a:solidFill>
            <a:schemeClr val="bg1"/>
          </a:solidFill>
          <a:ln/>
        </p:spPr>
        <p:txBody>
          <a:bodyPr>
            <a:spAutoFit/>
          </a:bodyPr>
          <a:lstStyle/>
          <a:p>
            <a:pPr marL="0" indent="0">
              <a:buNone/>
            </a:pPr>
            <a:r>
              <a:rPr lang="fr-FR" sz="2000" b="0" dirty="0" err="1">
                <a:solidFill>
                  <a:srgbClr val="4EC9B0"/>
                </a:solidFill>
                <a:effectLst/>
                <a:latin typeface="Consolas" panose="020B0609020204030204" pitchFamily="49" charset="0"/>
              </a:rPr>
              <a:t>int</a:t>
            </a:r>
            <a:r>
              <a:rPr lang="fr-FR" sz="2000" b="0" dirty="0">
                <a:solidFill>
                  <a:srgbClr val="CCCCCC"/>
                </a:solidFill>
                <a:effectLst/>
                <a:latin typeface="Consolas" panose="020B0609020204030204" pitchFamily="49" charset="0"/>
              </a:rPr>
              <a:t> </a:t>
            </a:r>
            <a:r>
              <a:rPr lang="fr-FR" sz="2000" b="0" dirty="0" err="1">
                <a:solidFill>
                  <a:srgbClr val="DCDCAA"/>
                </a:solidFill>
                <a:effectLst/>
                <a:latin typeface="Consolas" panose="020B0609020204030204" pitchFamily="49" charset="0"/>
              </a:rPr>
              <a:t>find</a:t>
            </a:r>
            <a:r>
              <a:rPr lang="fr-FR" sz="2000" b="0" dirty="0">
                <a:solidFill>
                  <a:srgbClr val="CCCCCC"/>
                </a:solidFill>
                <a:effectLst/>
                <a:latin typeface="Consolas" panose="020B0609020204030204" pitchFamily="49" charset="0"/>
              </a:rPr>
              <a:t>(</a:t>
            </a:r>
            <a:r>
              <a:rPr lang="fr-FR" sz="2000" b="0" dirty="0">
                <a:solidFill>
                  <a:srgbClr val="4EC9B0"/>
                </a:solidFill>
                <a:effectLst/>
                <a:latin typeface="Consolas" panose="020B0609020204030204" pitchFamily="49" charset="0"/>
              </a:rPr>
              <a:t>T</a:t>
            </a:r>
            <a:r>
              <a:rPr lang="fr-FR" sz="2000" b="0" dirty="0">
                <a:solidFill>
                  <a:srgbClr val="CCCCCC"/>
                </a:solidFill>
                <a:effectLst/>
                <a:latin typeface="Consolas" panose="020B0609020204030204" pitchFamily="49" charset="0"/>
              </a:rPr>
              <a:t> x, </a:t>
            </a:r>
            <a:r>
              <a:rPr lang="fr-FR" sz="2000" b="0" dirty="0">
                <a:solidFill>
                  <a:srgbClr val="4EC9B0"/>
                </a:solidFill>
                <a:effectLst/>
                <a:latin typeface="Consolas" panose="020B0609020204030204" pitchFamily="49" charset="0"/>
              </a:rPr>
              <a:t>Node</a:t>
            </a:r>
            <a:r>
              <a:rPr lang="fr-FR" sz="2000" b="0" dirty="0">
                <a:solidFill>
                  <a:srgbClr val="D4D4D4"/>
                </a:solidFill>
                <a:effectLst/>
                <a:latin typeface="Consolas" panose="020B0609020204030204" pitchFamily="49" charset="0"/>
              </a:rPr>
              <a:t>&lt;</a:t>
            </a:r>
            <a:r>
              <a:rPr lang="fr-FR" sz="2000" b="0" dirty="0">
                <a:solidFill>
                  <a:srgbClr val="CCCCCC"/>
                </a:solidFill>
                <a:effectLst/>
                <a:latin typeface="Consolas" panose="020B0609020204030204" pitchFamily="49" charset="0"/>
              </a:rPr>
              <a:t>T</a:t>
            </a:r>
            <a:r>
              <a:rPr lang="fr-FR" sz="2000" b="0" dirty="0">
                <a:solidFill>
                  <a:srgbClr val="D4D4D4"/>
                </a:solidFill>
                <a:effectLst/>
                <a:latin typeface="Consolas" panose="020B0609020204030204" pitchFamily="49" charset="0"/>
              </a:rPr>
              <a:t>&gt;</a:t>
            </a:r>
            <a:r>
              <a:rPr lang="fr-FR" sz="2000" b="0" dirty="0">
                <a:solidFill>
                  <a:srgbClr val="CCCCCC"/>
                </a:solidFill>
                <a:effectLst/>
                <a:latin typeface="Consolas" panose="020B0609020204030204" pitchFamily="49" charset="0"/>
              </a:rPr>
              <a:t>[] </a:t>
            </a:r>
            <a:r>
              <a:rPr lang="fr-FR" sz="2000" b="0" dirty="0" err="1">
                <a:solidFill>
                  <a:srgbClr val="CCCCCC"/>
                </a:solidFill>
                <a:effectLst/>
                <a:latin typeface="Consolas" panose="020B0609020204030204" pitchFamily="49" charset="0"/>
              </a:rPr>
              <a:t>preds</a:t>
            </a:r>
            <a:r>
              <a:rPr lang="fr-FR" sz="2000" b="0" dirty="0">
                <a:solidFill>
                  <a:srgbClr val="CCCCCC"/>
                </a:solidFill>
                <a:effectLst/>
                <a:latin typeface="Consolas" panose="020B0609020204030204" pitchFamily="49" charset="0"/>
              </a:rPr>
              <a:t>, </a:t>
            </a:r>
            <a:r>
              <a:rPr lang="fr-FR" sz="2000" b="0" dirty="0">
                <a:solidFill>
                  <a:srgbClr val="4EC9B0"/>
                </a:solidFill>
                <a:effectLst/>
                <a:latin typeface="Consolas" panose="020B0609020204030204" pitchFamily="49" charset="0"/>
              </a:rPr>
              <a:t>Node</a:t>
            </a:r>
            <a:r>
              <a:rPr lang="fr-FR" sz="2000" b="0" dirty="0">
                <a:solidFill>
                  <a:srgbClr val="D4D4D4"/>
                </a:solidFill>
                <a:effectLst/>
                <a:latin typeface="Consolas" panose="020B0609020204030204" pitchFamily="49" charset="0"/>
              </a:rPr>
              <a:t>&lt;</a:t>
            </a:r>
            <a:r>
              <a:rPr lang="fr-FR" sz="2000" b="0" dirty="0">
                <a:solidFill>
                  <a:srgbClr val="CCCCCC"/>
                </a:solidFill>
                <a:effectLst/>
                <a:latin typeface="Consolas" panose="020B0609020204030204" pitchFamily="49" charset="0"/>
              </a:rPr>
              <a:t>T</a:t>
            </a:r>
            <a:r>
              <a:rPr lang="fr-FR" sz="2000" b="0" dirty="0">
                <a:solidFill>
                  <a:srgbClr val="D4D4D4"/>
                </a:solidFill>
                <a:effectLst/>
                <a:latin typeface="Consolas" panose="020B0609020204030204" pitchFamily="49" charset="0"/>
              </a:rPr>
              <a:t>&gt;</a:t>
            </a:r>
            <a:r>
              <a:rPr lang="fr-FR" sz="2000" b="0" dirty="0">
                <a:solidFill>
                  <a:srgbClr val="CCCCCC"/>
                </a:solidFill>
                <a:effectLst/>
                <a:latin typeface="Consolas" panose="020B0609020204030204" pitchFamily="49" charset="0"/>
              </a:rPr>
              <a:t>[] </a:t>
            </a:r>
            <a:r>
              <a:rPr lang="fr-FR" sz="2000" b="0" dirty="0" err="1">
                <a:solidFill>
                  <a:srgbClr val="CCCCCC"/>
                </a:solidFill>
                <a:effectLst/>
                <a:latin typeface="Consolas" panose="020B0609020204030204" pitchFamily="49" charset="0"/>
              </a:rPr>
              <a:t>succs</a:t>
            </a:r>
            <a:r>
              <a:rPr lang="fr-FR" sz="2000" b="0" dirty="0">
                <a:solidFill>
                  <a:srgbClr val="CCCCCC"/>
                </a:solidFill>
                <a:effectLst/>
                <a:latin typeface="Consolas" panose="020B0609020204030204" pitchFamily="49" charset="0"/>
              </a:rPr>
              <a:t>) {</a:t>
            </a:r>
          </a:p>
          <a:p>
            <a:pPr marL="0" indent="0">
              <a:buNone/>
            </a:pPr>
            <a:r>
              <a:rPr lang="fr-FR" sz="2000" b="0" dirty="0">
                <a:solidFill>
                  <a:srgbClr val="CCCCCC"/>
                </a:solidFill>
                <a:effectLst/>
                <a:latin typeface="Consolas" panose="020B0609020204030204" pitchFamily="49" charset="0"/>
              </a:rPr>
              <a:t>  …</a:t>
            </a:r>
          </a:p>
          <a:p>
            <a:pPr marL="0" indent="0">
              <a:buNone/>
            </a:pPr>
            <a:r>
              <a:rPr lang="fr-FR" sz="2000" b="0" dirty="0">
                <a:solidFill>
                  <a:srgbClr val="CCCCCC"/>
                </a:solidFill>
                <a:effectLst/>
                <a:latin typeface="Consolas" panose="020B0609020204030204" pitchFamily="49" charset="0"/>
              </a:rPr>
              <a:t>  }</a:t>
            </a:r>
          </a:p>
          <a:p>
            <a:pPr marL="0" indent="0">
              <a:lnSpc>
                <a:spcPct val="80000"/>
              </a:lnSpc>
              <a:buNone/>
            </a:pPr>
            <a:endParaRPr lang="en-US" sz="3600" b="1" dirty="0">
              <a:solidFill>
                <a:srgbClr val="0000FF"/>
              </a:solidFill>
              <a:latin typeface="Courier New" pitchFamily="49" charset="0"/>
            </a:endParaRPr>
          </a:p>
        </p:txBody>
      </p:sp>
      <p:sp>
        <p:nvSpPr>
          <p:cNvPr id="6" name="Footer Placeholder 5"/>
          <p:cNvSpPr>
            <a:spLocks noGrp="1"/>
          </p:cNvSpPr>
          <p:nvPr>
            <p:ph type="ftr" sz="quarter" idx="11"/>
          </p:nvPr>
        </p:nvSpPr>
        <p:spPr/>
        <p:txBody>
          <a:bodyPr/>
          <a:lstStyle/>
          <a:p>
            <a:r>
              <a:rPr lang="en-US">
                <a:latin typeface="+mj-lt"/>
              </a:rPr>
              <a:t>Art of Multiprocessor Programming</a:t>
            </a:r>
            <a:endParaRPr lang="en-US" dirty="0">
              <a:latin typeface="+mj-lt"/>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88BCBC-9099-B0D1-FF6F-836F3C8BCAE2}"/>
              </a:ext>
            </a:extLst>
          </p:cNvPr>
          <p:cNvSpPr txBox="1">
            <a:spLocks noChangeArrowheads="1"/>
          </p:cNvSpPr>
          <p:nvPr/>
        </p:nvSpPr>
        <p:spPr bwMode="auto">
          <a:xfrm>
            <a:off x="755650" y="1700213"/>
            <a:ext cx="7921625" cy="1138773"/>
          </a:xfrm>
          <a:prstGeom prst="rect">
            <a:avLst/>
          </a:prstGeom>
          <a:solidFill>
            <a:schemeClr val="bg1"/>
          </a:solid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342900" indent="-342900" algn="l" rtl="0" fontAlgn="base">
              <a:spcBef>
                <a:spcPct val="20000"/>
              </a:spcBef>
              <a:spcAft>
                <a:spcPct val="0"/>
              </a:spcAft>
              <a:buChar char="•"/>
              <a:defRPr sz="3200">
                <a:solidFill>
                  <a:srgbClr val="0000FF"/>
                </a:solidFill>
                <a:latin typeface="+mn-lt"/>
                <a:ea typeface="+mn-ea"/>
                <a:cs typeface="+mn-cs"/>
              </a:defRPr>
            </a:lvl1pPr>
            <a:lvl2pPr marL="742950" indent="-285750" algn="l" rtl="0" fontAlgn="base">
              <a:spcBef>
                <a:spcPct val="20000"/>
              </a:spcBef>
              <a:spcAft>
                <a:spcPct val="0"/>
              </a:spcAft>
              <a:buChar char="–"/>
              <a:defRPr sz="2800">
                <a:solidFill>
                  <a:srgbClr val="0000FF"/>
                </a:solidFill>
                <a:latin typeface="+mn-lt"/>
              </a:defRPr>
            </a:lvl2pPr>
            <a:lvl3pPr marL="1143000" indent="-228600" algn="l" rtl="0" fontAlgn="base">
              <a:spcBef>
                <a:spcPct val="20000"/>
              </a:spcBef>
              <a:spcAft>
                <a:spcPct val="0"/>
              </a:spcAft>
              <a:buChar char="•"/>
              <a:defRPr sz="2400">
                <a:solidFill>
                  <a:srgbClr val="0000FF"/>
                </a:solidFill>
                <a:latin typeface="+mn-lt"/>
              </a:defRPr>
            </a:lvl3pPr>
            <a:lvl4pPr marL="1600200" indent="-228600" algn="l" rtl="0" fontAlgn="base">
              <a:spcBef>
                <a:spcPct val="20000"/>
              </a:spcBef>
              <a:spcAft>
                <a:spcPct val="0"/>
              </a:spcAft>
              <a:buChar char="–"/>
              <a:defRPr sz="2000">
                <a:solidFill>
                  <a:srgbClr val="0000FF"/>
                </a:solidFill>
                <a:latin typeface="+mn-lt"/>
              </a:defRPr>
            </a:lvl4pPr>
            <a:lvl5pPr marL="2057400" indent="-228600" algn="l" rtl="0" fontAlgn="base">
              <a:spcBef>
                <a:spcPct val="20000"/>
              </a:spcBef>
              <a:spcAft>
                <a:spcPct val="0"/>
              </a:spcAft>
              <a:buChar char="»"/>
              <a:defRPr sz="2000">
                <a:solidFill>
                  <a:srgbClr val="0000FF"/>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nSpc>
                <a:spcPct val="100000"/>
              </a:lnSpc>
              <a:buFontTx/>
              <a:buNone/>
            </a:pPr>
            <a:r>
              <a:rPr lang="fr-FR" sz="2000" b="0" kern="0" dirty="0" err="1">
                <a:solidFill>
                  <a:srgbClr val="4EC9B0"/>
                </a:solidFill>
                <a:latin typeface="Consolas" panose="020B0609020204030204" pitchFamily="49" charset="0"/>
              </a:rPr>
              <a:t>int</a:t>
            </a:r>
            <a:r>
              <a:rPr lang="fr-FR" sz="2000" b="0" kern="0" dirty="0">
                <a:solidFill>
                  <a:srgbClr val="CCCCCC"/>
                </a:solidFill>
                <a:latin typeface="Consolas" panose="020B0609020204030204" pitchFamily="49" charset="0"/>
              </a:rPr>
              <a:t> </a:t>
            </a:r>
            <a:r>
              <a:rPr lang="fr-FR" sz="2000" b="0" kern="0" dirty="0" err="1">
                <a:solidFill>
                  <a:srgbClr val="DCDCAA"/>
                </a:solidFill>
                <a:latin typeface="Consolas" panose="020B0609020204030204" pitchFamily="49" charset="0"/>
              </a:rPr>
              <a:t>find</a:t>
            </a:r>
            <a:r>
              <a:rPr lang="fr-FR" sz="2000" b="0" kern="0" dirty="0">
                <a:solidFill>
                  <a:srgbClr val="CCCCCC"/>
                </a:solidFill>
                <a:latin typeface="Consolas" panose="020B0609020204030204" pitchFamily="49" charset="0"/>
              </a:rPr>
              <a:t>(</a:t>
            </a:r>
            <a:r>
              <a:rPr lang="fr-FR" sz="2000" b="0" kern="0" dirty="0">
                <a:solidFill>
                  <a:srgbClr val="4EC9B0"/>
                </a:solidFill>
                <a:latin typeface="Consolas" panose="020B0609020204030204" pitchFamily="49" charset="0"/>
              </a:rPr>
              <a:t>T</a:t>
            </a:r>
            <a:r>
              <a:rPr lang="fr-FR" sz="2000" b="0" kern="0" dirty="0">
                <a:solidFill>
                  <a:srgbClr val="CCCCCC"/>
                </a:solidFill>
                <a:latin typeface="Consolas" panose="020B0609020204030204" pitchFamily="49" charset="0"/>
              </a:rPr>
              <a:t> x, </a:t>
            </a:r>
            <a:r>
              <a:rPr lang="fr-FR" sz="2000" b="0" kern="0" dirty="0">
                <a:solidFill>
                  <a:srgbClr val="4EC9B0"/>
                </a:solidFill>
                <a:latin typeface="Consolas" panose="020B0609020204030204" pitchFamily="49" charset="0"/>
              </a:rPr>
              <a:t>Node</a:t>
            </a:r>
            <a:r>
              <a:rPr lang="fr-FR" sz="2000" b="0" kern="0" dirty="0">
                <a:solidFill>
                  <a:srgbClr val="D4D4D4"/>
                </a:solidFill>
                <a:latin typeface="Consolas" panose="020B0609020204030204" pitchFamily="49" charset="0"/>
              </a:rPr>
              <a:t>&lt;</a:t>
            </a:r>
            <a:r>
              <a:rPr lang="fr-FR" sz="2000" b="0" kern="0" dirty="0">
                <a:solidFill>
                  <a:srgbClr val="CCCCCC"/>
                </a:solidFill>
                <a:latin typeface="Consolas" panose="020B0609020204030204" pitchFamily="49" charset="0"/>
              </a:rPr>
              <a:t>T</a:t>
            </a:r>
            <a:r>
              <a:rPr lang="fr-FR" sz="2000" b="0" kern="0" dirty="0">
                <a:solidFill>
                  <a:srgbClr val="D4D4D4"/>
                </a:solidFill>
                <a:latin typeface="Consolas" panose="020B0609020204030204" pitchFamily="49" charset="0"/>
              </a:rPr>
              <a:t>&gt;</a:t>
            </a:r>
            <a:r>
              <a:rPr lang="fr-FR" sz="2000" b="0" kern="0" dirty="0">
                <a:solidFill>
                  <a:srgbClr val="CCCCCC"/>
                </a:solidFill>
                <a:latin typeface="Consolas" panose="020B0609020204030204" pitchFamily="49" charset="0"/>
              </a:rPr>
              <a:t>[] </a:t>
            </a:r>
            <a:r>
              <a:rPr lang="fr-FR" sz="2000" b="0" kern="0" dirty="0" err="1">
                <a:solidFill>
                  <a:srgbClr val="CCCCCC"/>
                </a:solidFill>
                <a:latin typeface="Consolas" panose="020B0609020204030204" pitchFamily="49" charset="0"/>
              </a:rPr>
              <a:t>preds</a:t>
            </a:r>
            <a:r>
              <a:rPr lang="fr-FR" sz="2000" b="0" kern="0" dirty="0">
                <a:solidFill>
                  <a:srgbClr val="CCCCCC"/>
                </a:solidFill>
                <a:latin typeface="Consolas" panose="020B0609020204030204" pitchFamily="49" charset="0"/>
              </a:rPr>
              <a:t>, </a:t>
            </a:r>
            <a:r>
              <a:rPr lang="fr-FR" sz="2000" b="0" kern="0" dirty="0">
                <a:solidFill>
                  <a:srgbClr val="4EC9B0"/>
                </a:solidFill>
                <a:latin typeface="Consolas" panose="020B0609020204030204" pitchFamily="49" charset="0"/>
              </a:rPr>
              <a:t>Node</a:t>
            </a:r>
            <a:r>
              <a:rPr lang="fr-FR" sz="2000" b="0" kern="0" dirty="0">
                <a:solidFill>
                  <a:srgbClr val="D4D4D4"/>
                </a:solidFill>
                <a:latin typeface="Consolas" panose="020B0609020204030204" pitchFamily="49" charset="0"/>
              </a:rPr>
              <a:t>&lt;</a:t>
            </a:r>
            <a:r>
              <a:rPr lang="fr-FR" sz="2000" b="0" kern="0" dirty="0">
                <a:solidFill>
                  <a:srgbClr val="CCCCCC"/>
                </a:solidFill>
                <a:latin typeface="Consolas" panose="020B0609020204030204" pitchFamily="49" charset="0"/>
              </a:rPr>
              <a:t>T</a:t>
            </a:r>
            <a:r>
              <a:rPr lang="fr-FR" sz="2000" b="0" kern="0" dirty="0">
                <a:solidFill>
                  <a:srgbClr val="D4D4D4"/>
                </a:solidFill>
                <a:latin typeface="Consolas" panose="020B0609020204030204" pitchFamily="49" charset="0"/>
              </a:rPr>
              <a:t>&gt;</a:t>
            </a:r>
            <a:r>
              <a:rPr lang="fr-FR" sz="2000" b="0" kern="0" dirty="0">
                <a:solidFill>
                  <a:srgbClr val="CCCCCC"/>
                </a:solidFill>
                <a:latin typeface="Consolas" panose="020B0609020204030204" pitchFamily="49" charset="0"/>
              </a:rPr>
              <a:t>[] </a:t>
            </a:r>
            <a:r>
              <a:rPr lang="fr-FR" sz="2000" b="0" kern="0" dirty="0" err="1">
                <a:solidFill>
                  <a:srgbClr val="CCCCCC"/>
                </a:solidFill>
                <a:latin typeface="Consolas" panose="020B0609020204030204" pitchFamily="49" charset="0"/>
              </a:rPr>
              <a:t>succs</a:t>
            </a:r>
            <a:r>
              <a:rPr lang="fr-FR" sz="2000" b="0" kern="0" dirty="0">
                <a:solidFill>
                  <a:srgbClr val="CCCCCC"/>
                </a:solidFill>
                <a:latin typeface="Consolas" panose="020B0609020204030204" pitchFamily="49" charset="0"/>
              </a:rPr>
              <a:t>) {</a:t>
            </a:r>
          </a:p>
          <a:p>
            <a:pPr marL="0" indent="0">
              <a:lnSpc>
                <a:spcPct val="100000"/>
              </a:lnSpc>
              <a:buFontTx/>
              <a:buNone/>
            </a:pPr>
            <a:r>
              <a:rPr lang="fr-FR" sz="2000" b="0" kern="0" dirty="0">
                <a:solidFill>
                  <a:srgbClr val="CCCCCC"/>
                </a:solidFill>
                <a:latin typeface="Consolas" panose="020B0609020204030204" pitchFamily="49" charset="0"/>
              </a:rPr>
              <a:t>  …</a:t>
            </a:r>
          </a:p>
          <a:p>
            <a:pPr marL="0" indent="0">
              <a:lnSpc>
                <a:spcPct val="100000"/>
              </a:lnSpc>
              <a:buFontTx/>
              <a:buNone/>
            </a:pPr>
            <a:r>
              <a:rPr lang="fr-FR" sz="2000" b="0" kern="0" dirty="0">
                <a:solidFill>
                  <a:srgbClr val="CCCCCC"/>
                </a:solidFill>
                <a:latin typeface="Consolas" panose="020B0609020204030204" pitchFamily="49" charset="0"/>
              </a:rPr>
              <a:t>  }</a:t>
            </a:r>
          </a:p>
        </p:txBody>
      </p:sp>
      <p:sp>
        <p:nvSpPr>
          <p:cNvPr id="7" name="Slide Number Placeholder 5"/>
          <p:cNvSpPr>
            <a:spLocks noGrp="1"/>
          </p:cNvSpPr>
          <p:nvPr>
            <p:ph type="sldNum" sz="quarter" idx="12"/>
          </p:nvPr>
        </p:nvSpPr>
        <p:spPr/>
        <p:txBody>
          <a:bodyPr/>
          <a:lstStyle/>
          <a:p>
            <a:fld id="{1F1057ED-11A9-4CF0-AF60-F9C697BC2677}" type="slidenum">
              <a:rPr lang="en-US">
                <a:latin typeface="+mj-lt"/>
              </a:rPr>
              <a:pPr/>
              <a:t>26</a:t>
            </a:fld>
            <a:endParaRPr lang="en-US">
              <a:latin typeface="+mj-lt"/>
            </a:endParaRPr>
          </a:p>
        </p:txBody>
      </p:sp>
      <p:sp>
        <p:nvSpPr>
          <p:cNvPr id="291842" name="Rectangle 2"/>
          <p:cNvSpPr>
            <a:spLocks noGrp="1" noChangeArrowheads="1"/>
          </p:cNvSpPr>
          <p:nvPr>
            <p:ph type="title"/>
          </p:nvPr>
        </p:nvSpPr>
        <p:spPr>
          <a:xfrm>
            <a:off x="684213" y="44450"/>
            <a:ext cx="7772400" cy="1143000"/>
          </a:xfrm>
        </p:spPr>
        <p:txBody>
          <a:bodyPr/>
          <a:lstStyle/>
          <a:p>
            <a:r>
              <a:rPr lang="en-US" dirty="0">
                <a:solidFill>
                  <a:srgbClr val="FFFF00"/>
                </a:solidFill>
              </a:rPr>
              <a:t>Sequential Find</a:t>
            </a:r>
          </a:p>
        </p:txBody>
      </p:sp>
      <p:sp>
        <p:nvSpPr>
          <p:cNvPr id="291846" name="AutoShape 6"/>
          <p:cNvSpPr>
            <a:spLocks noChangeArrowheads="1"/>
          </p:cNvSpPr>
          <p:nvPr/>
        </p:nvSpPr>
        <p:spPr bwMode="auto">
          <a:xfrm>
            <a:off x="684213" y="1700213"/>
            <a:ext cx="863600" cy="360362"/>
          </a:xfrm>
          <a:prstGeom prst="wedgeRoundRectCallout">
            <a:avLst>
              <a:gd name="adj1" fmla="val 55148"/>
              <a:gd name="adj2" fmla="val 344713"/>
              <a:gd name="adj3" fmla="val 16667"/>
            </a:avLst>
          </a:prstGeom>
          <a:noFill/>
          <a:ln w="38100" algn="ctr">
            <a:solidFill>
              <a:srgbClr val="FF0000"/>
            </a:solidFill>
            <a:miter lim="800000"/>
            <a:headEnd/>
            <a:tailEnd/>
          </a:ln>
          <a:effectLst/>
        </p:spPr>
        <p:txBody>
          <a:bodyPr/>
          <a:lstStyle/>
          <a:p>
            <a:pPr marL="342900" indent="-342900"/>
            <a:endParaRPr lang="en-US" sz="2000">
              <a:solidFill>
                <a:schemeClr val="tx1"/>
              </a:solidFill>
              <a:latin typeface="+mj-lt"/>
            </a:endParaRPr>
          </a:p>
        </p:txBody>
      </p:sp>
      <p:sp>
        <p:nvSpPr>
          <p:cNvPr id="291847" name="Text Box 7"/>
          <p:cNvSpPr txBox="1">
            <a:spLocks noChangeArrowheads="1"/>
          </p:cNvSpPr>
          <p:nvPr/>
        </p:nvSpPr>
        <p:spPr bwMode="auto">
          <a:xfrm>
            <a:off x="886984" y="3141663"/>
            <a:ext cx="1861407" cy="646331"/>
          </a:xfrm>
          <a:prstGeom prst="rect">
            <a:avLst/>
          </a:prstGeom>
          <a:noFill/>
          <a:ln w="38100" algn="ctr">
            <a:noFill/>
            <a:miter lim="800000"/>
            <a:headEnd/>
            <a:tailEnd/>
          </a:ln>
          <a:effectLst/>
        </p:spPr>
        <p:txBody>
          <a:bodyPr wrap="none">
            <a:spAutoFit/>
          </a:bodyPr>
          <a:lstStyle/>
          <a:p>
            <a:pPr marL="342900" indent="-342900"/>
            <a:r>
              <a:rPr lang="en-US" sz="2000" b="0" dirty="0">
                <a:latin typeface="+mj-lt"/>
              </a:rPr>
              <a:t>object height</a:t>
            </a:r>
          </a:p>
          <a:p>
            <a:pPr marL="342900" indent="-342900"/>
            <a:r>
              <a:rPr lang="en-US" sz="2000" b="0" dirty="0">
                <a:latin typeface="+mj-lt"/>
              </a:rPr>
              <a:t>(-1 if not there)</a:t>
            </a:r>
          </a:p>
        </p:txBody>
      </p:sp>
      <p:sp>
        <p:nvSpPr>
          <p:cNvPr id="8" name="Footer Placeholder 7"/>
          <p:cNvSpPr>
            <a:spLocks noGrp="1"/>
          </p:cNvSpPr>
          <p:nvPr>
            <p:ph type="ftr" sz="quarter" idx="11"/>
          </p:nvPr>
        </p:nvSpPr>
        <p:spPr/>
        <p:txBody>
          <a:bodyPr/>
          <a:lstStyle/>
          <a:p>
            <a:r>
              <a:rPr lang="en-US">
                <a:latin typeface="+mj-lt"/>
              </a:rPr>
              <a:t>Art of Multiprocessor Programming</a:t>
            </a:r>
            <a:endParaRPr lang="en-US" dirty="0">
              <a:latin typeface="+mj-lt"/>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D252858-3B5C-FC3A-8F96-4C2CC5095F00}"/>
              </a:ext>
            </a:extLst>
          </p:cNvPr>
          <p:cNvSpPr txBox="1">
            <a:spLocks noChangeArrowheads="1"/>
          </p:cNvSpPr>
          <p:nvPr/>
        </p:nvSpPr>
        <p:spPr bwMode="auto">
          <a:xfrm>
            <a:off x="755650" y="1700213"/>
            <a:ext cx="7921625" cy="1138773"/>
          </a:xfrm>
          <a:prstGeom prst="rect">
            <a:avLst/>
          </a:prstGeom>
          <a:solidFill>
            <a:schemeClr val="bg1"/>
          </a:solid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342900" indent="-342900" algn="l" rtl="0" fontAlgn="base">
              <a:spcBef>
                <a:spcPct val="20000"/>
              </a:spcBef>
              <a:spcAft>
                <a:spcPct val="0"/>
              </a:spcAft>
              <a:buChar char="•"/>
              <a:defRPr sz="3200">
                <a:solidFill>
                  <a:srgbClr val="0000FF"/>
                </a:solidFill>
                <a:latin typeface="+mn-lt"/>
                <a:ea typeface="+mn-ea"/>
                <a:cs typeface="+mn-cs"/>
              </a:defRPr>
            </a:lvl1pPr>
            <a:lvl2pPr marL="742950" indent="-285750" algn="l" rtl="0" fontAlgn="base">
              <a:spcBef>
                <a:spcPct val="20000"/>
              </a:spcBef>
              <a:spcAft>
                <a:spcPct val="0"/>
              </a:spcAft>
              <a:buChar char="–"/>
              <a:defRPr sz="2800">
                <a:solidFill>
                  <a:srgbClr val="0000FF"/>
                </a:solidFill>
                <a:latin typeface="+mn-lt"/>
              </a:defRPr>
            </a:lvl2pPr>
            <a:lvl3pPr marL="1143000" indent="-228600" algn="l" rtl="0" fontAlgn="base">
              <a:spcBef>
                <a:spcPct val="20000"/>
              </a:spcBef>
              <a:spcAft>
                <a:spcPct val="0"/>
              </a:spcAft>
              <a:buChar char="•"/>
              <a:defRPr sz="2400">
                <a:solidFill>
                  <a:srgbClr val="0000FF"/>
                </a:solidFill>
                <a:latin typeface="+mn-lt"/>
              </a:defRPr>
            </a:lvl3pPr>
            <a:lvl4pPr marL="1600200" indent="-228600" algn="l" rtl="0" fontAlgn="base">
              <a:spcBef>
                <a:spcPct val="20000"/>
              </a:spcBef>
              <a:spcAft>
                <a:spcPct val="0"/>
              </a:spcAft>
              <a:buChar char="–"/>
              <a:defRPr sz="2000">
                <a:solidFill>
                  <a:srgbClr val="0000FF"/>
                </a:solidFill>
                <a:latin typeface="+mn-lt"/>
              </a:defRPr>
            </a:lvl4pPr>
            <a:lvl5pPr marL="2057400" indent="-228600" algn="l" rtl="0" fontAlgn="base">
              <a:spcBef>
                <a:spcPct val="20000"/>
              </a:spcBef>
              <a:spcAft>
                <a:spcPct val="0"/>
              </a:spcAft>
              <a:buChar char="»"/>
              <a:defRPr sz="2000">
                <a:solidFill>
                  <a:srgbClr val="0000FF"/>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nSpc>
                <a:spcPct val="100000"/>
              </a:lnSpc>
              <a:buFontTx/>
              <a:buNone/>
            </a:pPr>
            <a:r>
              <a:rPr lang="fr-FR" sz="2000" b="0" kern="0" dirty="0" err="1">
                <a:solidFill>
                  <a:srgbClr val="4EC9B0"/>
                </a:solidFill>
                <a:latin typeface="Consolas" panose="020B0609020204030204" pitchFamily="49" charset="0"/>
              </a:rPr>
              <a:t>int</a:t>
            </a:r>
            <a:r>
              <a:rPr lang="fr-FR" sz="2000" b="0" kern="0" dirty="0">
                <a:solidFill>
                  <a:srgbClr val="CCCCCC"/>
                </a:solidFill>
                <a:latin typeface="Consolas" panose="020B0609020204030204" pitchFamily="49" charset="0"/>
              </a:rPr>
              <a:t> </a:t>
            </a:r>
            <a:r>
              <a:rPr lang="fr-FR" sz="2000" b="0" kern="0" dirty="0" err="1">
                <a:solidFill>
                  <a:srgbClr val="DCDCAA"/>
                </a:solidFill>
                <a:latin typeface="Consolas" panose="020B0609020204030204" pitchFamily="49" charset="0"/>
              </a:rPr>
              <a:t>find</a:t>
            </a:r>
            <a:r>
              <a:rPr lang="fr-FR" sz="2000" b="0" kern="0" dirty="0">
                <a:solidFill>
                  <a:srgbClr val="CCCCCC"/>
                </a:solidFill>
                <a:latin typeface="Consolas" panose="020B0609020204030204" pitchFamily="49" charset="0"/>
              </a:rPr>
              <a:t>(</a:t>
            </a:r>
            <a:r>
              <a:rPr lang="fr-FR" sz="2000" b="0" kern="0" dirty="0">
                <a:solidFill>
                  <a:srgbClr val="4EC9B0"/>
                </a:solidFill>
                <a:latin typeface="Consolas" panose="020B0609020204030204" pitchFamily="49" charset="0"/>
              </a:rPr>
              <a:t>T</a:t>
            </a:r>
            <a:r>
              <a:rPr lang="fr-FR" sz="2000" b="0" kern="0" dirty="0">
                <a:solidFill>
                  <a:srgbClr val="CCCCCC"/>
                </a:solidFill>
                <a:latin typeface="Consolas" panose="020B0609020204030204" pitchFamily="49" charset="0"/>
              </a:rPr>
              <a:t> x, </a:t>
            </a:r>
            <a:r>
              <a:rPr lang="fr-FR" sz="2000" b="0" kern="0" dirty="0">
                <a:solidFill>
                  <a:srgbClr val="4EC9B0"/>
                </a:solidFill>
                <a:latin typeface="Consolas" panose="020B0609020204030204" pitchFamily="49" charset="0"/>
              </a:rPr>
              <a:t>Node</a:t>
            </a:r>
            <a:r>
              <a:rPr lang="fr-FR" sz="2000" b="0" kern="0" dirty="0">
                <a:solidFill>
                  <a:srgbClr val="D4D4D4"/>
                </a:solidFill>
                <a:latin typeface="Consolas" panose="020B0609020204030204" pitchFamily="49" charset="0"/>
              </a:rPr>
              <a:t>&lt;</a:t>
            </a:r>
            <a:r>
              <a:rPr lang="fr-FR" sz="2000" b="0" kern="0" dirty="0">
                <a:solidFill>
                  <a:srgbClr val="CCCCCC"/>
                </a:solidFill>
                <a:latin typeface="Consolas" panose="020B0609020204030204" pitchFamily="49" charset="0"/>
              </a:rPr>
              <a:t>T</a:t>
            </a:r>
            <a:r>
              <a:rPr lang="fr-FR" sz="2000" b="0" kern="0" dirty="0">
                <a:solidFill>
                  <a:srgbClr val="D4D4D4"/>
                </a:solidFill>
                <a:latin typeface="Consolas" panose="020B0609020204030204" pitchFamily="49" charset="0"/>
              </a:rPr>
              <a:t>&gt;</a:t>
            </a:r>
            <a:r>
              <a:rPr lang="fr-FR" sz="2000" b="0" kern="0" dirty="0">
                <a:solidFill>
                  <a:srgbClr val="CCCCCC"/>
                </a:solidFill>
                <a:latin typeface="Consolas" panose="020B0609020204030204" pitchFamily="49" charset="0"/>
              </a:rPr>
              <a:t>[] </a:t>
            </a:r>
            <a:r>
              <a:rPr lang="fr-FR" sz="2000" b="0" kern="0" dirty="0" err="1">
                <a:solidFill>
                  <a:srgbClr val="CCCCCC"/>
                </a:solidFill>
                <a:latin typeface="Consolas" panose="020B0609020204030204" pitchFamily="49" charset="0"/>
              </a:rPr>
              <a:t>preds</a:t>
            </a:r>
            <a:r>
              <a:rPr lang="fr-FR" sz="2000" b="0" kern="0" dirty="0">
                <a:solidFill>
                  <a:srgbClr val="CCCCCC"/>
                </a:solidFill>
                <a:latin typeface="Consolas" panose="020B0609020204030204" pitchFamily="49" charset="0"/>
              </a:rPr>
              <a:t>, </a:t>
            </a:r>
            <a:r>
              <a:rPr lang="fr-FR" sz="2000" b="0" kern="0" dirty="0">
                <a:solidFill>
                  <a:srgbClr val="4EC9B0"/>
                </a:solidFill>
                <a:latin typeface="Consolas" panose="020B0609020204030204" pitchFamily="49" charset="0"/>
              </a:rPr>
              <a:t>Node</a:t>
            </a:r>
            <a:r>
              <a:rPr lang="fr-FR" sz="2000" b="0" kern="0" dirty="0">
                <a:solidFill>
                  <a:srgbClr val="D4D4D4"/>
                </a:solidFill>
                <a:latin typeface="Consolas" panose="020B0609020204030204" pitchFamily="49" charset="0"/>
              </a:rPr>
              <a:t>&lt;</a:t>
            </a:r>
            <a:r>
              <a:rPr lang="fr-FR" sz="2000" b="0" kern="0" dirty="0">
                <a:solidFill>
                  <a:srgbClr val="CCCCCC"/>
                </a:solidFill>
                <a:latin typeface="Consolas" panose="020B0609020204030204" pitchFamily="49" charset="0"/>
              </a:rPr>
              <a:t>T</a:t>
            </a:r>
            <a:r>
              <a:rPr lang="fr-FR" sz="2000" b="0" kern="0" dirty="0">
                <a:solidFill>
                  <a:srgbClr val="D4D4D4"/>
                </a:solidFill>
                <a:latin typeface="Consolas" panose="020B0609020204030204" pitchFamily="49" charset="0"/>
              </a:rPr>
              <a:t>&gt;</a:t>
            </a:r>
            <a:r>
              <a:rPr lang="fr-FR" sz="2000" b="0" kern="0" dirty="0">
                <a:solidFill>
                  <a:srgbClr val="CCCCCC"/>
                </a:solidFill>
                <a:latin typeface="Consolas" panose="020B0609020204030204" pitchFamily="49" charset="0"/>
              </a:rPr>
              <a:t>[] </a:t>
            </a:r>
            <a:r>
              <a:rPr lang="fr-FR" sz="2000" b="0" kern="0" dirty="0" err="1">
                <a:solidFill>
                  <a:srgbClr val="CCCCCC"/>
                </a:solidFill>
                <a:latin typeface="Consolas" panose="020B0609020204030204" pitchFamily="49" charset="0"/>
              </a:rPr>
              <a:t>succs</a:t>
            </a:r>
            <a:r>
              <a:rPr lang="fr-FR" sz="2000" b="0" kern="0" dirty="0">
                <a:solidFill>
                  <a:srgbClr val="CCCCCC"/>
                </a:solidFill>
                <a:latin typeface="Consolas" panose="020B0609020204030204" pitchFamily="49" charset="0"/>
              </a:rPr>
              <a:t>) {</a:t>
            </a:r>
          </a:p>
          <a:p>
            <a:pPr marL="0" indent="0">
              <a:lnSpc>
                <a:spcPct val="100000"/>
              </a:lnSpc>
              <a:buFontTx/>
              <a:buNone/>
            </a:pPr>
            <a:r>
              <a:rPr lang="fr-FR" sz="2000" b="0" kern="0" dirty="0">
                <a:solidFill>
                  <a:srgbClr val="CCCCCC"/>
                </a:solidFill>
                <a:latin typeface="Consolas" panose="020B0609020204030204" pitchFamily="49" charset="0"/>
              </a:rPr>
              <a:t>  …</a:t>
            </a:r>
          </a:p>
          <a:p>
            <a:pPr marL="0" indent="0">
              <a:lnSpc>
                <a:spcPct val="100000"/>
              </a:lnSpc>
              <a:buFontTx/>
              <a:buNone/>
            </a:pPr>
            <a:r>
              <a:rPr lang="fr-FR" sz="2000" b="0" kern="0" dirty="0">
                <a:solidFill>
                  <a:srgbClr val="CCCCCC"/>
                </a:solidFill>
                <a:latin typeface="Consolas" panose="020B0609020204030204" pitchFamily="49" charset="0"/>
              </a:rPr>
              <a:t>  }</a:t>
            </a:r>
          </a:p>
        </p:txBody>
      </p:sp>
      <p:sp>
        <p:nvSpPr>
          <p:cNvPr id="9" name="Slide Number Placeholder 5"/>
          <p:cNvSpPr>
            <a:spLocks noGrp="1"/>
          </p:cNvSpPr>
          <p:nvPr>
            <p:ph type="sldNum" sz="quarter" idx="12"/>
          </p:nvPr>
        </p:nvSpPr>
        <p:spPr/>
        <p:txBody>
          <a:bodyPr/>
          <a:lstStyle/>
          <a:p>
            <a:fld id="{75B351B3-5E50-454C-B083-D06F8117CBD7}" type="slidenum">
              <a:rPr lang="en-US">
                <a:latin typeface="+mj-lt"/>
              </a:rPr>
              <a:pPr/>
              <a:t>27</a:t>
            </a:fld>
            <a:endParaRPr lang="en-US">
              <a:latin typeface="+mj-lt"/>
            </a:endParaRPr>
          </a:p>
        </p:txBody>
      </p:sp>
      <p:sp>
        <p:nvSpPr>
          <p:cNvPr id="271362" name="Rectangle 2"/>
          <p:cNvSpPr>
            <a:spLocks noGrp="1" noChangeArrowheads="1"/>
          </p:cNvSpPr>
          <p:nvPr>
            <p:ph type="title"/>
          </p:nvPr>
        </p:nvSpPr>
        <p:spPr>
          <a:xfrm>
            <a:off x="684213" y="44450"/>
            <a:ext cx="7772400" cy="1143000"/>
          </a:xfrm>
        </p:spPr>
        <p:txBody>
          <a:bodyPr/>
          <a:lstStyle/>
          <a:p>
            <a:r>
              <a:rPr lang="en-US" dirty="0">
                <a:solidFill>
                  <a:srgbClr val="FFFF00"/>
                </a:solidFill>
              </a:rPr>
              <a:t>Sequential Find</a:t>
            </a:r>
          </a:p>
        </p:txBody>
      </p:sp>
      <p:sp>
        <p:nvSpPr>
          <p:cNvPr id="271364" name="AutoShape 4"/>
          <p:cNvSpPr>
            <a:spLocks noChangeArrowheads="1"/>
          </p:cNvSpPr>
          <p:nvPr/>
        </p:nvSpPr>
        <p:spPr bwMode="auto">
          <a:xfrm>
            <a:off x="2081249" y="1726324"/>
            <a:ext cx="647700" cy="360362"/>
          </a:xfrm>
          <a:prstGeom prst="wedgeRoundRectCallout">
            <a:avLst>
              <a:gd name="adj1" fmla="val 107843"/>
              <a:gd name="adj2" fmla="val 527972"/>
              <a:gd name="adj3" fmla="val 16667"/>
            </a:avLst>
          </a:prstGeom>
          <a:noFill/>
          <a:ln w="38100" algn="ctr">
            <a:solidFill>
              <a:srgbClr val="FF0000"/>
            </a:solidFill>
            <a:miter lim="800000"/>
            <a:headEnd/>
            <a:tailEnd/>
          </a:ln>
          <a:effectLst/>
        </p:spPr>
        <p:txBody>
          <a:bodyPr/>
          <a:lstStyle/>
          <a:p>
            <a:pPr marL="342900" indent="-342900"/>
            <a:endParaRPr lang="en-US" sz="2000">
              <a:solidFill>
                <a:schemeClr val="tx1"/>
              </a:solidFill>
              <a:latin typeface="+mj-lt"/>
            </a:endParaRPr>
          </a:p>
        </p:txBody>
      </p:sp>
      <p:sp>
        <p:nvSpPr>
          <p:cNvPr id="271365" name="Text Box 5"/>
          <p:cNvSpPr txBox="1">
            <a:spLocks noChangeArrowheads="1"/>
          </p:cNvSpPr>
          <p:nvPr/>
        </p:nvSpPr>
        <p:spPr bwMode="auto">
          <a:xfrm>
            <a:off x="2555776" y="3996759"/>
            <a:ext cx="1765227" cy="338554"/>
          </a:xfrm>
          <a:prstGeom prst="rect">
            <a:avLst/>
          </a:prstGeom>
          <a:noFill/>
          <a:ln w="38100" algn="ctr">
            <a:noFill/>
            <a:miter lim="800000"/>
            <a:headEnd/>
            <a:tailEnd/>
          </a:ln>
          <a:effectLst/>
        </p:spPr>
        <p:txBody>
          <a:bodyPr wrap="none">
            <a:spAutoFit/>
          </a:bodyPr>
          <a:lstStyle/>
          <a:p>
            <a:pPr marL="342900" indent="-342900"/>
            <a:r>
              <a:rPr lang="en-US" sz="2000" b="0" dirty="0">
                <a:latin typeface="+mj-lt"/>
              </a:rPr>
              <a:t>Object sought</a:t>
            </a:r>
          </a:p>
        </p:txBody>
      </p:sp>
      <p:sp>
        <p:nvSpPr>
          <p:cNvPr id="10" name="Footer Placeholder 9"/>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5" name="AutoShape 6">
            <a:extLst>
              <a:ext uri="{FF2B5EF4-FFF2-40B4-BE49-F238E27FC236}">
                <a16:creationId xmlns:a16="http://schemas.microsoft.com/office/drawing/2014/main" id="{37546C0B-9890-C2A4-1591-134F1B9E959C}"/>
              </a:ext>
            </a:extLst>
          </p:cNvPr>
          <p:cNvSpPr>
            <a:spLocks noChangeArrowheads="1"/>
          </p:cNvSpPr>
          <p:nvPr/>
        </p:nvSpPr>
        <p:spPr bwMode="auto">
          <a:xfrm>
            <a:off x="684213" y="1700213"/>
            <a:ext cx="863600" cy="360362"/>
          </a:xfrm>
          <a:prstGeom prst="wedgeRoundRectCallout">
            <a:avLst>
              <a:gd name="adj1" fmla="val 55148"/>
              <a:gd name="adj2" fmla="val 344713"/>
              <a:gd name="adj3" fmla="val 16667"/>
            </a:avLst>
          </a:prstGeom>
          <a:noFill/>
          <a:ln w="38100" algn="ctr">
            <a:solidFill>
              <a:srgbClr val="FF0000"/>
            </a:solidFill>
            <a:miter lim="800000"/>
            <a:headEnd/>
            <a:tailEnd/>
          </a:ln>
          <a:effectLst/>
        </p:spPr>
        <p:txBody>
          <a:bodyPr/>
          <a:lstStyle/>
          <a:p>
            <a:pPr marL="342900" indent="-342900"/>
            <a:endParaRPr lang="en-US" sz="2000">
              <a:solidFill>
                <a:schemeClr val="tx1"/>
              </a:solidFill>
              <a:latin typeface="+mj-lt"/>
            </a:endParaRPr>
          </a:p>
        </p:txBody>
      </p:sp>
      <p:sp>
        <p:nvSpPr>
          <p:cNvPr id="6" name="Text Box 7">
            <a:extLst>
              <a:ext uri="{FF2B5EF4-FFF2-40B4-BE49-F238E27FC236}">
                <a16:creationId xmlns:a16="http://schemas.microsoft.com/office/drawing/2014/main" id="{4DD8FCFD-797B-0AA0-814F-71B3A1A96EFB}"/>
              </a:ext>
            </a:extLst>
          </p:cNvPr>
          <p:cNvSpPr txBox="1">
            <a:spLocks noChangeArrowheads="1"/>
          </p:cNvSpPr>
          <p:nvPr/>
        </p:nvSpPr>
        <p:spPr bwMode="auto">
          <a:xfrm>
            <a:off x="886984" y="3141663"/>
            <a:ext cx="1861407" cy="646331"/>
          </a:xfrm>
          <a:prstGeom prst="rect">
            <a:avLst/>
          </a:prstGeom>
          <a:noFill/>
          <a:ln w="38100" algn="ctr">
            <a:noFill/>
            <a:miter lim="800000"/>
            <a:headEnd/>
            <a:tailEnd/>
          </a:ln>
          <a:effectLst/>
        </p:spPr>
        <p:txBody>
          <a:bodyPr wrap="none">
            <a:spAutoFit/>
          </a:bodyPr>
          <a:lstStyle/>
          <a:p>
            <a:pPr marL="342900" indent="-342900"/>
            <a:r>
              <a:rPr lang="en-US" sz="2000" b="0" dirty="0">
                <a:latin typeface="+mj-lt"/>
              </a:rPr>
              <a:t>object height</a:t>
            </a:r>
          </a:p>
          <a:p>
            <a:pPr marL="342900" indent="-342900"/>
            <a:r>
              <a:rPr lang="en-US" sz="2000" b="0" dirty="0">
                <a:latin typeface="+mj-lt"/>
              </a:rPr>
              <a:t>(-1 if not there)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D252858-3B5C-FC3A-8F96-4C2CC5095F00}"/>
              </a:ext>
            </a:extLst>
          </p:cNvPr>
          <p:cNvSpPr txBox="1">
            <a:spLocks noChangeArrowheads="1"/>
          </p:cNvSpPr>
          <p:nvPr/>
        </p:nvSpPr>
        <p:spPr bwMode="auto">
          <a:xfrm>
            <a:off x="755650" y="1700213"/>
            <a:ext cx="7921625" cy="1138773"/>
          </a:xfrm>
          <a:prstGeom prst="rect">
            <a:avLst/>
          </a:prstGeom>
          <a:solidFill>
            <a:schemeClr val="bg1"/>
          </a:solid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342900" indent="-342900" algn="l" rtl="0" fontAlgn="base">
              <a:spcBef>
                <a:spcPct val="20000"/>
              </a:spcBef>
              <a:spcAft>
                <a:spcPct val="0"/>
              </a:spcAft>
              <a:buChar char="•"/>
              <a:defRPr sz="3200">
                <a:solidFill>
                  <a:srgbClr val="0000FF"/>
                </a:solidFill>
                <a:latin typeface="+mn-lt"/>
                <a:ea typeface="+mn-ea"/>
                <a:cs typeface="+mn-cs"/>
              </a:defRPr>
            </a:lvl1pPr>
            <a:lvl2pPr marL="742950" indent="-285750" algn="l" rtl="0" fontAlgn="base">
              <a:spcBef>
                <a:spcPct val="20000"/>
              </a:spcBef>
              <a:spcAft>
                <a:spcPct val="0"/>
              </a:spcAft>
              <a:buChar char="–"/>
              <a:defRPr sz="2800">
                <a:solidFill>
                  <a:srgbClr val="0000FF"/>
                </a:solidFill>
                <a:latin typeface="+mn-lt"/>
              </a:defRPr>
            </a:lvl2pPr>
            <a:lvl3pPr marL="1143000" indent="-228600" algn="l" rtl="0" fontAlgn="base">
              <a:spcBef>
                <a:spcPct val="20000"/>
              </a:spcBef>
              <a:spcAft>
                <a:spcPct val="0"/>
              </a:spcAft>
              <a:buChar char="•"/>
              <a:defRPr sz="2400">
                <a:solidFill>
                  <a:srgbClr val="0000FF"/>
                </a:solidFill>
                <a:latin typeface="+mn-lt"/>
              </a:defRPr>
            </a:lvl3pPr>
            <a:lvl4pPr marL="1600200" indent="-228600" algn="l" rtl="0" fontAlgn="base">
              <a:spcBef>
                <a:spcPct val="20000"/>
              </a:spcBef>
              <a:spcAft>
                <a:spcPct val="0"/>
              </a:spcAft>
              <a:buChar char="–"/>
              <a:defRPr sz="2000">
                <a:solidFill>
                  <a:srgbClr val="0000FF"/>
                </a:solidFill>
                <a:latin typeface="+mn-lt"/>
              </a:defRPr>
            </a:lvl4pPr>
            <a:lvl5pPr marL="2057400" indent="-228600" algn="l" rtl="0" fontAlgn="base">
              <a:spcBef>
                <a:spcPct val="20000"/>
              </a:spcBef>
              <a:spcAft>
                <a:spcPct val="0"/>
              </a:spcAft>
              <a:buChar char="»"/>
              <a:defRPr sz="2000">
                <a:solidFill>
                  <a:srgbClr val="0000FF"/>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nSpc>
                <a:spcPct val="100000"/>
              </a:lnSpc>
              <a:buFontTx/>
              <a:buNone/>
            </a:pPr>
            <a:r>
              <a:rPr lang="fr-FR" sz="2000" b="0" kern="0" dirty="0" err="1">
                <a:solidFill>
                  <a:srgbClr val="4EC9B0"/>
                </a:solidFill>
                <a:latin typeface="Consolas" panose="020B0609020204030204" pitchFamily="49" charset="0"/>
              </a:rPr>
              <a:t>int</a:t>
            </a:r>
            <a:r>
              <a:rPr lang="fr-FR" sz="2000" b="0" kern="0" dirty="0">
                <a:solidFill>
                  <a:srgbClr val="CCCCCC"/>
                </a:solidFill>
                <a:latin typeface="Consolas" panose="020B0609020204030204" pitchFamily="49" charset="0"/>
              </a:rPr>
              <a:t> </a:t>
            </a:r>
            <a:r>
              <a:rPr lang="fr-FR" sz="2000" b="0" kern="0" dirty="0" err="1">
                <a:solidFill>
                  <a:srgbClr val="DCDCAA"/>
                </a:solidFill>
                <a:latin typeface="Consolas" panose="020B0609020204030204" pitchFamily="49" charset="0"/>
              </a:rPr>
              <a:t>find</a:t>
            </a:r>
            <a:r>
              <a:rPr lang="fr-FR" sz="2000" b="0" kern="0" dirty="0">
                <a:solidFill>
                  <a:srgbClr val="CCCCCC"/>
                </a:solidFill>
                <a:latin typeface="Consolas" panose="020B0609020204030204" pitchFamily="49" charset="0"/>
              </a:rPr>
              <a:t>(</a:t>
            </a:r>
            <a:r>
              <a:rPr lang="fr-FR" sz="2000" b="0" kern="0" dirty="0">
                <a:solidFill>
                  <a:srgbClr val="4EC9B0"/>
                </a:solidFill>
                <a:latin typeface="Consolas" panose="020B0609020204030204" pitchFamily="49" charset="0"/>
              </a:rPr>
              <a:t>T</a:t>
            </a:r>
            <a:r>
              <a:rPr lang="fr-FR" sz="2000" b="0" kern="0" dirty="0">
                <a:solidFill>
                  <a:srgbClr val="CCCCCC"/>
                </a:solidFill>
                <a:latin typeface="Consolas" panose="020B0609020204030204" pitchFamily="49" charset="0"/>
              </a:rPr>
              <a:t> x, </a:t>
            </a:r>
            <a:r>
              <a:rPr lang="fr-FR" sz="2000" b="0" kern="0" dirty="0">
                <a:solidFill>
                  <a:srgbClr val="4EC9B0"/>
                </a:solidFill>
                <a:latin typeface="Consolas" panose="020B0609020204030204" pitchFamily="49" charset="0"/>
              </a:rPr>
              <a:t>Node</a:t>
            </a:r>
            <a:r>
              <a:rPr lang="fr-FR" sz="2000" b="0" kern="0" dirty="0">
                <a:solidFill>
                  <a:srgbClr val="D4D4D4"/>
                </a:solidFill>
                <a:latin typeface="Consolas" panose="020B0609020204030204" pitchFamily="49" charset="0"/>
              </a:rPr>
              <a:t>&lt;</a:t>
            </a:r>
            <a:r>
              <a:rPr lang="fr-FR" sz="2000" b="0" kern="0" dirty="0">
                <a:solidFill>
                  <a:srgbClr val="CCCCCC"/>
                </a:solidFill>
                <a:latin typeface="Consolas" panose="020B0609020204030204" pitchFamily="49" charset="0"/>
              </a:rPr>
              <a:t>T</a:t>
            </a:r>
            <a:r>
              <a:rPr lang="fr-FR" sz="2000" b="0" kern="0" dirty="0">
                <a:solidFill>
                  <a:srgbClr val="D4D4D4"/>
                </a:solidFill>
                <a:latin typeface="Consolas" panose="020B0609020204030204" pitchFamily="49" charset="0"/>
              </a:rPr>
              <a:t>&gt;</a:t>
            </a:r>
            <a:r>
              <a:rPr lang="fr-FR" sz="2000" b="0" kern="0" dirty="0">
                <a:solidFill>
                  <a:srgbClr val="CCCCCC"/>
                </a:solidFill>
                <a:latin typeface="Consolas" panose="020B0609020204030204" pitchFamily="49" charset="0"/>
              </a:rPr>
              <a:t>[] </a:t>
            </a:r>
            <a:r>
              <a:rPr lang="fr-FR" sz="2000" b="0" kern="0" dirty="0" err="1">
                <a:solidFill>
                  <a:srgbClr val="CCCCCC"/>
                </a:solidFill>
                <a:latin typeface="Consolas" panose="020B0609020204030204" pitchFamily="49" charset="0"/>
              </a:rPr>
              <a:t>preds</a:t>
            </a:r>
            <a:r>
              <a:rPr lang="fr-FR" sz="2000" b="0" kern="0" dirty="0">
                <a:solidFill>
                  <a:srgbClr val="CCCCCC"/>
                </a:solidFill>
                <a:latin typeface="Consolas" panose="020B0609020204030204" pitchFamily="49" charset="0"/>
              </a:rPr>
              <a:t>, </a:t>
            </a:r>
            <a:r>
              <a:rPr lang="fr-FR" sz="2000" b="0" kern="0" dirty="0">
                <a:solidFill>
                  <a:srgbClr val="4EC9B0"/>
                </a:solidFill>
                <a:latin typeface="Consolas" panose="020B0609020204030204" pitchFamily="49" charset="0"/>
              </a:rPr>
              <a:t>Node</a:t>
            </a:r>
            <a:r>
              <a:rPr lang="fr-FR" sz="2000" b="0" kern="0" dirty="0">
                <a:solidFill>
                  <a:srgbClr val="D4D4D4"/>
                </a:solidFill>
                <a:latin typeface="Consolas" panose="020B0609020204030204" pitchFamily="49" charset="0"/>
              </a:rPr>
              <a:t>&lt;</a:t>
            </a:r>
            <a:r>
              <a:rPr lang="fr-FR" sz="2000" b="0" kern="0" dirty="0">
                <a:solidFill>
                  <a:srgbClr val="CCCCCC"/>
                </a:solidFill>
                <a:latin typeface="Consolas" panose="020B0609020204030204" pitchFamily="49" charset="0"/>
              </a:rPr>
              <a:t>T</a:t>
            </a:r>
            <a:r>
              <a:rPr lang="fr-FR" sz="2000" b="0" kern="0" dirty="0">
                <a:solidFill>
                  <a:srgbClr val="D4D4D4"/>
                </a:solidFill>
                <a:latin typeface="Consolas" panose="020B0609020204030204" pitchFamily="49" charset="0"/>
              </a:rPr>
              <a:t>&gt;</a:t>
            </a:r>
            <a:r>
              <a:rPr lang="fr-FR" sz="2000" b="0" kern="0" dirty="0">
                <a:solidFill>
                  <a:srgbClr val="CCCCCC"/>
                </a:solidFill>
                <a:latin typeface="Consolas" panose="020B0609020204030204" pitchFamily="49" charset="0"/>
              </a:rPr>
              <a:t>[] </a:t>
            </a:r>
            <a:r>
              <a:rPr lang="fr-FR" sz="2000" b="0" kern="0" dirty="0" err="1">
                <a:solidFill>
                  <a:srgbClr val="CCCCCC"/>
                </a:solidFill>
                <a:latin typeface="Consolas" panose="020B0609020204030204" pitchFamily="49" charset="0"/>
              </a:rPr>
              <a:t>succs</a:t>
            </a:r>
            <a:r>
              <a:rPr lang="fr-FR" sz="2000" b="0" kern="0" dirty="0">
                <a:solidFill>
                  <a:srgbClr val="CCCCCC"/>
                </a:solidFill>
                <a:latin typeface="Consolas" panose="020B0609020204030204" pitchFamily="49" charset="0"/>
              </a:rPr>
              <a:t>) {</a:t>
            </a:r>
          </a:p>
          <a:p>
            <a:pPr marL="0" indent="0">
              <a:lnSpc>
                <a:spcPct val="100000"/>
              </a:lnSpc>
              <a:buFontTx/>
              <a:buNone/>
            </a:pPr>
            <a:r>
              <a:rPr lang="fr-FR" sz="2000" b="0" kern="0" dirty="0">
                <a:solidFill>
                  <a:srgbClr val="CCCCCC"/>
                </a:solidFill>
                <a:latin typeface="Consolas" panose="020B0609020204030204" pitchFamily="49" charset="0"/>
              </a:rPr>
              <a:t>  …</a:t>
            </a:r>
          </a:p>
          <a:p>
            <a:pPr marL="0" indent="0">
              <a:lnSpc>
                <a:spcPct val="100000"/>
              </a:lnSpc>
              <a:buFontTx/>
              <a:buNone/>
            </a:pPr>
            <a:r>
              <a:rPr lang="fr-FR" sz="2000" b="0" kern="0" dirty="0">
                <a:solidFill>
                  <a:srgbClr val="CCCCCC"/>
                </a:solidFill>
                <a:latin typeface="Consolas" panose="020B0609020204030204" pitchFamily="49" charset="0"/>
              </a:rPr>
              <a:t>  }</a:t>
            </a:r>
          </a:p>
        </p:txBody>
      </p:sp>
      <p:sp>
        <p:nvSpPr>
          <p:cNvPr id="9" name="Slide Number Placeholder 5"/>
          <p:cNvSpPr>
            <a:spLocks noGrp="1"/>
          </p:cNvSpPr>
          <p:nvPr>
            <p:ph type="sldNum" sz="quarter" idx="12"/>
          </p:nvPr>
        </p:nvSpPr>
        <p:spPr/>
        <p:txBody>
          <a:bodyPr/>
          <a:lstStyle/>
          <a:p>
            <a:fld id="{75B351B3-5E50-454C-B083-D06F8117CBD7}" type="slidenum">
              <a:rPr lang="en-US">
                <a:latin typeface="+mj-lt"/>
              </a:rPr>
              <a:pPr/>
              <a:t>28</a:t>
            </a:fld>
            <a:endParaRPr lang="en-US">
              <a:latin typeface="+mj-lt"/>
            </a:endParaRPr>
          </a:p>
        </p:txBody>
      </p:sp>
      <p:sp>
        <p:nvSpPr>
          <p:cNvPr id="271362" name="Rectangle 2"/>
          <p:cNvSpPr>
            <a:spLocks noGrp="1" noChangeArrowheads="1"/>
          </p:cNvSpPr>
          <p:nvPr>
            <p:ph type="title"/>
          </p:nvPr>
        </p:nvSpPr>
        <p:spPr>
          <a:xfrm>
            <a:off x="684213" y="44450"/>
            <a:ext cx="7772400" cy="1143000"/>
          </a:xfrm>
        </p:spPr>
        <p:txBody>
          <a:bodyPr/>
          <a:lstStyle/>
          <a:p>
            <a:r>
              <a:rPr lang="en-US" dirty="0">
                <a:solidFill>
                  <a:srgbClr val="FFFF00"/>
                </a:solidFill>
              </a:rPr>
              <a:t>Sequential Find</a:t>
            </a:r>
          </a:p>
        </p:txBody>
      </p:sp>
      <p:sp>
        <p:nvSpPr>
          <p:cNvPr id="271364" name="AutoShape 4"/>
          <p:cNvSpPr>
            <a:spLocks noChangeArrowheads="1"/>
          </p:cNvSpPr>
          <p:nvPr/>
        </p:nvSpPr>
        <p:spPr bwMode="auto">
          <a:xfrm>
            <a:off x="2081249" y="1726324"/>
            <a:ext cx="647700" cy="360362"/>
          </a:xfrm>
          <a:prstGeom prst="wedgeRoundRectCallout">
            <a:avLst>
              <a:gd name="adj1" fmla="val 107843"/>
              <a:gd name="adj2" fmla="val 527972"/>
              <a:gd name="adj3" fmla="val 16667"/>
            </a:avLst>
          </a:prstGeom>
          <a:noFill/>
          <a:ln w="38100" algn="ctr">
            <a:solidFill>
              <a:srgbClr val="FF0000"/>
            </a:solidFill>
            <a:miter lim="800000"/>
            <a:headEnd/>
            <a:tailEnd/>
          </a:ln>
          <a:effectLst/>
        </p:spPr>
        <p:txBody>
          <a:bodyPr/>
          <a:lstStyle/>
          <a:p>
            <a:pPr marL="342900" indent="-342900"/>
            <a:endParaRPr lang="en-US" sz="2000">
              <a:solidFill>
                <a:schemeClr val="tx1"/>
              </a:solidFill>
              <a:latin typeface="+mj-lt"/>
            </a:endParaRPr>
          </a:p>
        </p:txBody>
      </p:sp>
      <p:sp>
        <p:nvSpPr>
          <p:cNvPr id="271365" name="Text Box 5"/>
          <p:cNvSpPr txBox="1">
            <a:spLocks noChangeArrowheads="1"/>
          </p:cNvSpPr>
          <p:nvPr/>
        </p:nvSpPr>
        <p:spPr bwMode="auto">
          <a:xfrm>
            <a:off x="2555776" y="3996759"/>
            <a:ext cx="1765227" cy="338554"/>
          </a:xfrm>
          <a:prstGeom prst="rect">
            <a:avLst/>
          </a:prstGeom>
          <a:noFill/>
          <a:ln w="38100" algn="ctr">
            <a:noFill/>
            <a:miter lim="800000"/>
            <a:headEnd/>
            <a:tailEnd/>
          </a:ln>
          <a:effectLst/>
        </p:spPr>
        <p:txBody>
          <a:bodyPr wrap="none">
            <a:spAutoFit/>
          </a:bodyPr>
          <a:lstStyle/>
          <a:p>
            <a:pPr marL="342900" indent="-342900"/>
            <a:r>
              <a:rPr lang="en-US" sz="2000" b="0" dirty="0">
                <a:latin typeface="+mj-lt"/>
              </a:rPr>
              <a:t>Object sought</a:t>
            </a:r>
          </a:p>
        </p:txBody>
      </p:sp>
      <p:sp>
        <p:nvSpPr>
          <p:cNvPr id="10" name="Footer Placeholder 9"/>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5" name="AutoShape 6">
            <a:extLst>
              <a:ext uri="{FF2B5EF4-FFF2-40B4-BE49-F238E27FC236}">
                <a16:creationId xmlns:a16="http://schemas.microsoft.com/office/drawing/2014/main" id="{37546C0B-9890-C2A4-1591-134F1B9E959C}"/>
              </a:ext>
            </a:extLst>
          </p:cNvPr>
          <p:cNvSpPr>
            <a:spLocks noChangeArrowheads="1"/>
          </p:cNvSpPr>
          <p:nvPr/>
        </p:nvSpPr>
        <p:spPr bwMode="auto">
          <a:xfrm>
            <a:off x="684213" y="1700213"/>
            <a:ext cx="863600" cy="360362"/>
          </a:xfrm>
          <a:prstGeom prst="wedgeRoundRectCallout">
            <a:avLst>
              <a:gd name="adj1" fmla="val 55148"/>
              <a:gd name="adj2" fmla="val 344713"/>
              <a:gd name="adj3" fmla="val 16667"/>
            </a:avLst>
          </a:prstGeom>
          <a:noFill/>
          <a:ln w="38100" algn="ctr">
            <a:solidFill>
              <a:srgbClr val="FF0000"/>
            </a:solidFill>
            <a:miter lim="800000"/>
            <a:headEnd/>
            <a:tailEnd/>
          </a:ln>
          <a:effectLst/>
        </p:spPr>
        <p:txBody>
          <a:bodyPr/>
          <a:lstStyle/>
          <a:p>
            <a:pPr marL="342900" indent="-342900"/>
            <a:endParaRPr lang="en-US" sz="2000">
              <a:solidFill>
                <a:schemeClr val="tx1"/>
              </a:solidFill>
              <a:latin typeface="+mj-lt"/>
            </a:endParaRPr>
          </a:p>
        </p:txBody>
      </p:sp>
      <p:sp>
        <p:nvSpPr>
          <p:cNvPr id="6" name="Text Box 7">
            <a:extLst>
              <a:ext uri="{FF2B5EF4-FFF2-40B4-BE49-F238E27FC236}">
                <a16:creationId xmlns:a16="http://schemas.microsoft.com/office/drawing/2014/main" id="{4DD8FCFD-797B-0AA0-814F-71B3A1A96EFB}"/>
              </a:ext>
            </a:extLst>
          </p:cNvPr>
          <p:cNvSpPr txBox="1">
            <a:spLocks noChangeArrowheads="1"/>
          </p:cNvSpPr>
          <p:nvPr/>
        </p:nvSpPr>
        <p:spPr bwMode="auto">
          <a:xfrm>
            <a:off x="886984" y="3141663"/>
            <a:ext cx="1861407" cy="646331"/>
          </a:xfrm>
          <a:prstGeom prst="rect">
            <a:avLst/>
          </a:prstGeom>
          <a:noFill/>
          <a:ln w="38100" algn="ctr">
            <a:noFill/>
            <a:miter lim="800000"/>
            <a:headEnd/>
            <a:tailEnd/>
          </a:ln>
          <a:effectLst/>
        </p:spPr>
        <p:txBody>
          <a:bodyPr wrap="none">
            <a:spAutoFit/>
          </a:bodyPr>
          <a:lstStyle/>
          <a:p>
            <a:pPr marL="342900" indent="-342900"/>
            <a:r>
              <a:rPr lang="en-US" sz="2000" b="0" dirty="0">
                <a:latin typeface="+mj-lt"/>
              </a:rPr>
              <a:t>object height</a:t>
            </a:r>
          </a:p>
          <a:p>
            <a:pPr marL="342900" indent="-342900"/>
            <a:r>
              <a:rPr lang="en-US" sz="2000" b="0" dirty="0">
                <a:latin typeface="+mj-lt"/>
              </a:rPr>
              <a:t>(-1 if not there)</a:t>
            </a:r>
          </a:p>
        </p:txBody>
      </p:sp>
      <p:sp>
        <p:nvSpPr>
          <p:cNvPr id="2" name="AutoShape 6">
            <a:extLst>
              <a:ext uri="{FF2B5EF4-FFF2-40B4-BE49-F238E27FC236}">
                <a16:creationId xmlns:a16="http://schemas.microsoft.com/office/drawing/2014/main" id="{EE460425-F99C-F1D9-2906-EFFB8D0B3792}"/>
              </a:ext>
            </a:extLst>
          </p:cNvPr>
          <p:cNvSpPr>
            <a:spLocks noChangeArrowheads="1"/>
          </p:cNvSpPr>
          <p:nvPr/>
        </p:nvSpPr>
        <p:spPr bwMode="auto">
          <a:xfrm>
            <a:off x="2763172" y="1736117"/>
            <a:ext cx="2384892" cy="360362"/>
          </a:xfrm>
          <a:prstGeom prst="wedgeRoundRectCallout">
            <a:avLst>
              <a:gd name="adj1" fmla="val 29633"/>
              <a:gd name="adj2" fmla="val 708037"/>
              <a:gd name="adj3" fmla="val 16667"/>
            </a:avLst>
          </a:prstGeom>
          <a:noFill/>
          <a:ln w="38100" algn="ctr">
            <a:solidFill>
              <a:srgbClr val="FF0000"/>
            </a:solidFill>
            <a:miter lim="800000"/>
            <a:headEnd/>
            <a:tailEnd/>
          </a:ln>
          <a:effectLst/>
        </p:spPr>
        <p:txBody>
          <a:bodyPr/>
          <a:lstStyle/>
          <a:p>
            <a:pPr marL="342900" indent="-342900"/>
            <a:endParaRPr lang="en-US" sz="2000">
              <a:solidFill>
                <a:schemeClr val="tx1"/>
              </a:solidFill>
              <a:latin typeface="+mj-lt"/>
            </a:endParaRPr>
          </a:p>
        </p:txBody>
      </p:sp>
      <p:sp>
        <p:nvSpPr>
          <p:cNvPr id="3" name="Text Box 7">
            <a:extLst>
              <a:ext uri="{FF2B5EF4-FFF2-40B4-BE49-F238E27FC236}">
                <a16:creationId xmlns:a16="http://schemas.microsoft.com/office/drawing/2014/main" id="{C1D8DC97-CCCC-1959-9F95-B07E6E5D7E67}"/>
              </a:ext>
            </a:extLst>
          </p:cNvPr>
          <p:cNvSpPr txBox="1">
            <a:spLocks noChangeArrowheads="1"/>
          </p:cNvSpPr>
          <p:nvPr/>
        </p:nvSpPr>
        <p:spPr bwMode="auto">
          <a:xfrm>
            <a:off x="3803490" y="4581525"/>
            <a:ext cx="2462533" cy="338554"/>
          </a:xfrm>
          <a:prstGeom prst="rect">
            <a:avLst/>
          </a:prstGeom>
          <a:noFill/>
          <a:ln w="38100" algn="ctr">
            <a:noFill/>
            <a:miter lim="800000"/>
            <a:headEnd/>
            <a:tailEnd/>
          </a:ln>
          <a:effectLst/>
        </p:spPr>
        <p:txBody>
          <a:bodyPr wrap="none">
            <a:spAutoFit/>
          </a:bodyPr>
          <a:lstStyle/>
          <a:p>
            <a:pPr marL="342900" indent="-342900"/>
            <a:r>
              <a:rPr lang="en-US" sz="2000" b="0" dirty="0">
                <a:latin typeface="+mj-lt"/>
              </a:rPr>
              <a:t>return predecessors</a:t>
            </a:r>
          </a:p>
        </p:txBody>
      </p:sp>
    </p:spTree>
    <p:extLst>
      <p:ext uri="{BB962C8B-B14F-4D97-AF65-F5344CB8AC3E}">
        <p14:creationId xmlns:p14="http://schemas.microsoft.com/office/powerpoint/2010/main" val="13688433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D252858-3B5C-FC3A-8F96-4C2CC5095F00}"/>
              </a:ext>
            </a:extLst>
          </p:cNvPr>
          <p:cNvSpPr txBox="1">
            <a:spLocks noChangeArrowheads="1"/>
          </p:cNvSpPr>
          <p:nvPr/>
        </p:nvSpPr>
        <p:spPr bwMode="auto">
          <a:xfrm>
            <a:off x="755650" y="1700213"/>
            <a:ext cx="7921625" cy="1138773"/>
          </a:xfrm>
          <a:prstGeom prst="rect">
            <a:avLst/>
          </a:prstGeom>
          <a:solidFill>
            <a:schemeClr val="bg1"/>
          </a:solid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342900" indent="-342900" algn="l" rtl="0" fontAlgn="base">
              <a:spcBef>
                <a:spcPct val="20000"/>
              </a:spcBef>
              <a:spcAft>
                <a:spcPct val="0"/>
              </a:spcAft>
              <a:buChar char="•"/>
              <a:defRPr sz="3200">
                <a:solidFill>
                  <a:srgbClr val="0000FF"/>
                </a:solidFill>
                <a:latin typeface="+mn-lt"/>
                <a:ea typeface="+mn-ea"/>
                <a:cs typeface="+mn-cs"/>
              </a:defRPr>
            </a:lvl1pPr>
            <a:lvl2pPr marL="742950" indent="-285750" algn="l" rtl="0" fontAlgn="base">
              <a:spcBef>
                <a:spcPct val="20000"/>
              </a:spcBef>
              <a:spcAft>
                <a:spcPct val="0"/>
              </a:spcAft>
              <a:buChar char="–"/>
              <a:defRPr sz="2800">
                <a:solidFill>
                  <a:srgbClr val="0000FF"/>
                </a:solidFill>
                <a:latin typeface="+mn-lt"/>
              </a:defRPr>
            </a:lvl2pPr>
            <a:lvl3pPr marL="1143000" indent="-228600" algn="l" rtl="0" fontAlgn="base">
              <a:spcBef>
                <a:spcPct val="20000"/>
              </a:spcBef>
              <a:spcAft>
                <a:spcPct val="0"/>
              </a:spcAft>
              <a:buChar char="•"/>
              <a:defRPr sz="2400">
                <a:solidFill>
                  <a:srgbClr val="0000FF"/>
                </a:solidFill>
                <a:latin typeface="+mn-lt"/>
              </a:defRPr>
            </a:lvl3pPr>
            <a:lvl4pPr marL="1600200" indent="-228600" algn="l" rtl="0" fontAlgn="base">
              <a:spcBef>
                <a:spcPct val="20000"/>
              </a:spcBef>
              <a:spcAft>
                <a:spcPct val="0"/>
              </a:spcAft>
              <a:buChar char="–"/>
              <a:defRPr sz="2000">
                <a:solidFill>
                  <a:srgbClr val="0000FF"/>
                </a:solidFill>
                <a:latin typeface="+mn-lt"/>
              </a:defRPr>
            </a:lvl4pPr>
            <a:lvl5pPr marL="2057400" indent="-228600" algn="l" rtl="0" fontAlgn="base">
              <a:spcBef>
                <a:spcPct val="20000"/>
              </a:spcBef>
              <a:spcAft>
                <a:spcPct val="0"/>
              </a:spcAft>
              <a:buChar char="»"/>
              <a:defRPr sz="2000">
                <a:solidFill>
                  <a:srgbClr val="0000FF"/>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nSpc>
                <a:spcPct val="100000"/>
              </a:lnSpc>
              <a:buFontTx/>
              <a:buNone/>
            </a:pPr>
            <a:r>
              <a:rPr lang="fr-FR" sz="2000" b="0" kern="0" dirty="0" err="1">
                <a:solidFill>
                  <a:srgbClr val="4EC9B0"/>
                </a:solidFill>
                <a:latin typeface="Consolas" panose="020B0609020204030204" pitchFamily="49" charset="0"/>
              </a:rPr>
              <a:t>int</a:t>
            </a:r>
            <a:r>
              <a:rPr lang="fr-FR" sz="2000" b="0" kern="0" dirty="0">
                <a:solidFill>
                  <a:srgbClr val="CCCCCC"/>
                </a:solidFill>
                <a:latin typeface="Consolas" panose="020B0609020204030204" pitchFamily="49" charset="0"/>
              </a:rPr>
              <a:t> </a:t>
            </a:r>
            <a:r>
              <a:rPr lang="fr-FR" sz="2000" b="0" kern="0" dirty="0" err="1">
                <a:solidFill>
                  <a:srgbClr val="DCDCAA"/>
                </a:solidFill>
                <a:latin typeface="Consolas" panose="020B0609020204030204" pitchFamily="49" charset="0"/>
              </a:rPr>
              <a:t>find</a:t>
            </a:r>
            <a:r>
              <a:rPr lang="fr-FR" sz="2000" b="0" kern="0" dirty="0">
                <a:solidFill>
                  <a:srgbClr val="CCCCCC"/>
                </a:solidFill>
                <a:latin typeface="Consolas" panose="020B0609020204030204" pitchFamily="49" charset="0"/>
              </a:rPr>
              <a:t>(</a:t>
            </a:r>
            <a:r>
              <a:rPr lang="fr-FR" sz="2000" b="0" kern="0" dirty="0">
                <a:solidFill>
                  <a:srgbClr val="4EC9B0"/>
                </a:solidFill>
                <a:latin typeface="Consolas" panose="020B0609020204030204" pitchFamily="49" charset="0"/>
              </a:rPr>
              <a:t>T</a:t>
            </a:r>
            <a:r>
              <a:rPr lang="fr-FR" sz="2000" b="0" kern="0" dirty="0">
                <a:solidFill>
                  <a:srgbClr val="CCCCCC"/>
                </a:solidFill>
                <a:latin typeface="Consolas" panose="020B0609020204030204" pitchFamily="49" charset="0"/>
              </a:rPr>
              <a:t> x, </a:t>
            </a:r>
            <a:r>
              <a:rPr lang="fr-FR" sz="2000" b="0" kern="0" dirty="0">
                <a:solidFill>
                  <a:srgbClr val="4EC9B0"/>
                </a:solidFill>
                <a:latin typeface="Consolas" panose="020B0609020204030204" pitchFamily="49" charset="0"/>
              </a:rPr>
              <a:t>Node</a:t>
            </a:r>
            <a:r>
              <a:rPr lang="fr-FR" sz="2000" b="0" kern="0" dirty="0">
                <a:solidFill>
                  <a:srgbClr val="D4D4D4"/>
                </a:solidFill>
                <a:latin typeface="Consolas" panose="020B0609020204030204" pitchFamily="49" charset="0"/>
              </a:rPr>
              <a:t>&lt;</a:t>
            </a:r>
            <a:r>
              <a:rPr lang="fr-FR" sz="2000" b="0" kern="0" dirty="0">
                <a:solidFill>
                  <a:srgbClr val="CCCCCC"/>
                </a:solidFill>
                <a:latin typeface="Consolas" panose="020B0609020204030204" pitchFamily="49" charset="0"/>
              </a:rPr>
              <a:t>T</a:t>
            </a:r>
            <a:r>
              <a:rPr lang="fr-FR" sz="2000" b="0" kern="0" dirty="0">
                <a:solidFill>
                  <a:srgbClr val="D4D4D4"/>
                </a:solidFill>
                <a:latin typeface="Consolas" panose="020B0609020204030204" pitchFamily="49" charset="0"/>
              </a:rPr>
              <a:t>&gt;</a:t>
            </a:r>
            <a:r>
              <a:rPr lang="fr-FR" sz="2000" b="0" kern="0" dirty="0">
                <a:solidFill>
                  <a:srgbClr val="CCCCCC"/>
                </a:solidFill>
                <a:latin typeface="Consolas" panose="020B0609020204030204" pitchFamily="49" charset="0"/>
              </a:rPr>
              <a:t>[] </a:t>
            </a:r>
            <a:r>
              <a:rPr lang="fr-FR" sz="2000" b="0" kern="0" dirty="0" err="1">
                <a:solidFill>
                  <a:srgbClr val="CCCCCC"/>
                </a:solidFill>
                <a:latin typeface="Consolas" panose="020B0609020204030204" pitchFamily="49" charset="0"/>
              </a:rPr>
              <a:t>preds</a:t>
            </a:r>
            <a:r>
              <a:rPr lang="fr-FR" sz="2000" b="0" kern="0" dirty="0">
                <a:solidFill>
                  <a:srgbClr val="CCCCCC"/>
                </a:solidFill>
                <a:latin typeface="Consolas" panose="020B0609020204030204" pitchFamily="49" charset="0"/>
              </a:rPr>
              <a:t>, </a:t>
            </a:r>
            <a:r>
              <a:rPr lang="fr-FR" sz="2000" b="0" kern="0" dirty="0">
                <a:solidFill>
                  <a:srgbClr val="4EC9B0"/>
                </a:solidFill>
                <a:latin typeface="Consolas" panose="020B0609020204030204" pitchFamily="49" charset="0"/>
              </a:rPr>
              <a:t>Node</a:t>
            </a:r>
            <a:r>
              <a:rPr lang="fr-FR" sz="2000" b="0" kern="0" dirty="0">
                <a:solidFill>
                  <a:srgbClr val="D4D4D4"/>
                </a:solidFill>
                <a:latin typeface="Consolas" panose="020B0609020204030204" pitchFamily="49" charset="0"/>
              </a:rPr>
              <a:t>&lt;</a:t>
            </a:r>
            <a:r>
              <a:rPr lang="fr-FR" sz="2000" b="0" kern="0" dirty="0">
                <a:solidFill>
                  <a:srgbClr val="CCCCCC"/>
                </a:solidFill>
                <a:latin typeface="Consolas" panose="020B0609020204030204" pitchFamily="49" charset="0"/>
              </a:rPr>
              <a:t>T</a:t>
            </a:r>
            <a:r>
              <a:rPr lang="fr-FR" sz="2000" b="0" kern="0" dirty="0">
                <a:solidFill>
                  <a:srgbClr val="D4D4D4"/>
                </a:solidFill>
                <a:latin typeface="Consolas" panose="020B0609020204030204" pitchFamily="49" charset="0"/>
              </a:rPr>
              <a:t>&gt;</a:t>
            </a:r>
            <a:r>
              <a:rPr lang="fr-FR" sz="2000" b="0" kern="0" dirty="0">
                <a:solidFill>
                  <a:srgbClr val="CCCCCC"/>
                </a:solidFill>
                <a:latin typeface="Consolas" panose="020B0609020204030204" pitchFamily="49" charset="0"/>
              </a:rPr>
              <a:t>[] </a:t>
            </a:r>
            <a:r>
              <a:rPr lang="fr-FR" sz="2000" b="0" kern="0" dirty="0" err="1">
                <a:solidFill>
                  <a:srgbClr val="CCCCCC"/>
                </a:solidFill>
                <a:latin typeface="Consolas" panose="020B0609020204030204" pitchFamily="49" charset="0"/>
              </a:rPr>
              <a:t>succs</a:t>
            </a:r>
            <a:r>
              <a:rPr lang="fr-FR" sz="2000" b="0" kern="0" dirty="0">
                <a:solidFill>
                  <a:srgbClr val="CCCCCC"/>
                </a:solidFill>
                <a:latin typeface="Consolas" panose="020B0609020204030204" pitchFamily="49" charset="0"/>
              </a:rPr>
              <a:t>) {</a:t>
            </a:r>
          </a:p>
          <a:p>
            <a:pPr marL="0" indent="0">
              <a:lnSpc>
                <a:spcPct val="100000"/>
              </a:lnSpc>
              <a:buFontTx/>
              <a:buNone/>
            </a:pPr>
            <a:r>
              <a:rPr lang="fr-FR" sz="2000" b="0" kern="0" dirty="0">
                <a:solidFill>
                  <a:srgbClr val="CCCCCC"/>
                </a:solidFill>
                <a:latin typeface="Consolas" panose="020B0609020204030204" pitchFamily="49" charset="0"/>
              </a:rPr>
              <a:t>  …</a:t>
            </a:r>
          </a:p>
          <a:p>
            <a:pPr marL="0" indent="0">
              <a:lnSpc>
                <a:spcPct val="100000"/>
              </a:lnSpc>
              <a:buFontTx/>
              <a:buNone/>
            </a:pPr>
            <a:r>
              <a:rPr lang="fr-FR" sz="2000" b="0" kern="0" dirty="0">
                <a:solidFill>
                  <a:srgbClr val="CCCCCC"/>
                </a:solidFill>
                <a:latin typeface="Consolas" panose="020B0609020204030204" pitchFamily="49" charset="0"/>
              </a:rPr>
              <a:t>  }</a:t>
            </a:r>
          </a:p>
        </p:txBody>
      </p:sp>
      <p:sp>
        <p:nvSpPr>
          <p:cNvPr id="9" name="Slide Number Placeholder 5"/>
          <p:cNvSpPr>
            <a:spLocks noGrp="1"/>
          </p:cNvSpPr>
          <p:nvPr>
            <p:ph type="sldNum" sz="quarter" idx="12"/>
          </p:nvPr>
        </p:nvSpPr>
        <p:spPr/>
        <p:txBody>
          <a:bodyPr/>
          <a:lstStyle/>
          <a:p>
            <a:fld id="{75B351B3-5E50-454C-B083-D06F8117CBD7}" type="slidenum">
              <a:rPr lang="en-US">
                <a:latin typeface="+mj-lt"/>
              </a:rPr>
              <a:pPr/>
              <a:t>29</a:t>
            </a:fld>
            <a:endParaRPr lang="en-US">
              <a:latin typeface="+mj-lt"/>
            </a:endParaRPr>
          </a:p>
        </p:txBody>
      </p:sp>
      <p:sp>
        <p:nvSpPr>
          <p:cNvPr id="271362" name="Rectangle 2"/>
          <p:cNvSpPr>
            <a:spLocks noGrp="1" noChangeArrowheads="1"/>
          </p:cNvSpPr>
          <p:nvPr>
            <p:ph type="title"/>
          </p:nvPr>
        </p:nvSpPr>
        <p:spPr>
          <a:xfrm>
            <a:off x="684213" y="44450"/>
            <a:ext cx="7772400" cy="1143000"/>
          </a:xfrm>
        </p:spPr>
        <p:txBody>
          <a:bodyPr/>
          <a:lstStyle/>
          <a:p>
            <a:r>
              <a:rPr lang="en-US" dirty="0">
                <a:solidFill>
                  <a:srgbClr val="FFFF00"/>
                </a:solidFill>
              </a:rPr>
              <a:t>Sequential Find</a:t>
            </a:r>
          </a:p>
        </p:txBody>
      </p:sp>
      <p:sp>
        <p:nvSpPr>
          <p:cNvPr id="271364" name="AutoShape 4"/>
          <p:cNvSpPr>
            <a:spLocks noChangeArrowheads="1"/>
          </p:cNvSpPr>
          <p:nvPr/>
        </p:nvSpPr>
        <p:spPr bwMode="auto">
          <a:xfrm>
            <a:off x="2081249" y="1726324"/>
            <a:ext cx="647700" cy="360362"/>
          </a:xfrm>
          <a:prstGeom prst="wedgeRoundRectCallout">
            <a:avLst>
              <a:gd name="adj1" fmla="val 107843"/>
              <a:gd name="adj2" fmla="val 527972"/>
              <a:gd name="adj3" fmla="val 16667"/>
            </a:avLst>
          </a:prstGeom>
          <a:noFill/>
          <a:ln w="38100" algn="ctr">
            <a:solidFill>
              <a:srgbClr val="FF0000"/>
            </a:solidFill>
            <a:miter lim="800000"/>
            <a:headEnd/>
            <a:tailEnd/>
          </a:ln>
          <a:effectLst/>
        </p:spPr>
        <p:txBody>
          <a:bodyPr/>
          <a:lstStyle/>
          <a:p>
            <a:pPr marL="342900" indent="-342900"/>
            <a:endParaRPr lang="en-US" sz="2000">
              <a:solidFill>
                <a:schemeClr val="tx1"/>
              </a:solidFill>
              <a:latin typeface="+mj-lt"/>
            </a:endParaRPr>
          </a:p>
        </p:txBody>
      </p:sp>
      <p:sp>
        <p:nvSpPr>
          <p:cNvPr id="271365" name="Text Box 5"/>
          <p:cNvSpPr txBox="1">
            <a:spLocks noChangeArrowheads="1"/>
          </p:cNvSpPr>
          <p:nvPr/>
        </p:nvSpPr>
        <p:spPr bwMode="auto">
          <a:xfrm>
            <a:off x="2555776" y="3996759"/>
            <a:ext cx="1765227" cy="338554"/>
          </a:xfrm>
          <a:prstGeom prst="rect">
            <a:avLst/>
          </a:prstGeom>
          <a:noFill/>
          <a:ln w="38100" algn="ctr">
            <a:noFill/>
            <a:miter lim="800000"/>
            <a:headEnd/>
            <a:tailEnd/>
          </a:ln>
          <a:effectLst/>
        </p:spPr>
        <p:txBody>
          <a:bodyPr wrap="none">
            <a:spAutoFit/>
          </a:bodyPr>
          <a:lstStyle/>
          <a:p>
            <a:pPr marL="342900" indent="-342900"/>
            <a:r>
              <a:rPr lang="en-US" sz="2000" b="0" dirty="0">
                <a:latin typeface="+mj-lt"/>
              </a:rPr>
              <a:t>Object sought</a:t>
            </a:r>
          </a:p>
        </p:txBody>
      </p:sp>
      <p:sp>
        <p:nvSpPr>
          <p:cNvPr id="10" name="Footer Placeholder 9"/>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5" name="AutoShape 6">
            <a:extLst>
              <a:ext uri="{FF2B5EF4-FFF2-40B4-BE49-F238E27FC236}">
                <a16:creationId xmlns:a16="http://schemas.microsoft.com/office/drawing/2014/main" id="{37546C0B-9890-C2A4-1591-134F1B9E959C}"/>
              </a:ext>
            </a:extLst>
          </p:cNvPr>
          <p:cNvSpPr>
            <a:spLocks noChangeArrowheads="1"/>
          </p:cNvSpPr>
          <p:nvPr/>
        </p:nvSpPr>
        <p:spPr bwMode="auto">
          <a:xfrm>
            <a:off x="684213" y="1700213"/>
            <a:ext cx="863600" cy="360362"/>
          </a:xfrm>
          <a:prstGeom prst="wedgeRoundRectCallout">
            <a:avLst>
              <a:gd name="adj1" fmla="val 55148"/>
              <a:gd name="adj2" fmla="val 344713"/>
              <a:gd name="adj3" fmla="val 16667"/>
            </a:avLst>
          </a:prstGeom>
          <a:noFill/>
          <a:ln w="38100" algn="ctr">
            <a:solidFill>
              <a:srgbClr val="FF0000"/>
            </a:solidFill>
            <a:miter lim="800000"/>
            <a:headEnd/>
            <a:tailEnd/>
          </a:ln>
          <a:effectLst/>
        </p:spPr>
        <p:txBody>
          <a:bodyPr/>
          <a:lstStyle/>
          <a:p>
            <a:pPr marL="342900" indent="-342900"/>
            <a:endParaRPr lang="en-US" sz="2000">
              <a:solidFill>
                <a:schemeClr val="tx1"/>
              </a:solidFill>
              <a:latin typeface="+mj-lt"/>
            </a:endParaRPr>
          </a:p>
        </p:txBody>
      </p:sp>
      <p:sp>
        <p:nvSpPr>
          <p:cNvPr id="6" name="Text Box 7">
            <a:extLst>
              <a:ext uri="{FF2B5EF4-FFF2-40B4-BE49-F238E27FC236}">
                <a16:creationId xmlns:a16="http://schemas.microsoft.com/office/drawing/2014/main" id="{4DD8FCFD-797B-0AA0-814F-71B3A1A96EFB}"/>
              </a:ext>
            </a:extLst>
          </p:cNvPr>
          <p:cNvSpPr txBox="1">
            <a:spLocks noChangeArrowheads="1"/>
          </p:cNvSpPr>
          <p:nvPr/>
        </p:nvSpPr>
        <p:spPr bwMode="auto">
          <a:xfrm>
            <a:off x="886984" y="3141663"/>
            <a:ext cx="1861407" cy="646331"/>
          </a:xfrm>
          <a:prstGeom prst="rect">
            <a:avLst/>
          </a:prstGeom>
          <a:noFill/>
          <a:ln w="38100" algn="ctr">
            <a:noFill/>
            <a:miter lim="800000"/>
            <a:headEnd/>
            <a:tailEnd/>
          </a:ln>
          <a:effectLst/>
        </p:spPr>
        <p:txBody>
          <a:bodyPr wrap="none">
            <a:spAutoFit/>
          </a:bodyPr>
          <a:lstStyle/>
          <a:p>
            <a:pPr marL="342900" indent="-342900"/>
            <a:r>
              <a:rPr lang="en-US" sz="2000" b="0" dirty="0">
                <a:latin typeface="+mj-lt"/>
              </a:rPr>
              <a:t>object height</a:t>
            </a:r>
          </a:p>
          <a:p>
            <a:pPr marL="342900" indent="-342900"/>
            <a:r>
              <a:rPr lang="en-US" sz="2000" b="0" dirty="0">
                <a:latin typeface="+mj-lt"/>
              </a:rPr>
              <a:t>(-1 if not there)</a:t>
            </a:r>
          </a:p>
        </p:txBody>
      </p:sp>
      <p:sp>
        <p:nvSpPr>
          <p:cNvPr id="2" name="AutoShape 6">
            <a:extLst>
              <a:ext uri="{FF2B5EF4-FFF2-40B4-BE49-F238E27FC236}">
                <a16:creationId xmlns:a16="http://schemas.microsoft.com/office/drawing/2014/main" id="{EE460425-F99C-F1D9-2906-EFFB8D0B3792}"/>
              </a:ext>
            </a:extLst>
          </p:cNvPr>
          <p:cNvSpPr>
            <a:spLocks noChangeArrowheads="1"/>
          </p:cNvSpPr>
          <p:nvPr/>
        </p:nvSpPr>
        <p:spPr bwMode="auto">
          <a:xfrm>
            <a:off x="2763172" y="1736117"/>
            <a:ext cx="2384892" cy="360362"/>
          </a:xfrm>
          <a:prstGeom prst="wedgeRoundRectCallout">
            <a:avLst>
              <a:gd name="adj1" fmla="val 29633"/>
              <a:gd name="adj2" fmla="val 708037"/>
              <a:gd name="adj3" fmla="val 16667"/>
            </a:avLst>
          </a:prstGeom>
          <a:noFill/>
          <a:ln w="38100" algn="ctr">
            <a:solidFill>
              <a:srgbClr val="FF0000"/>
            </a:solidFill>
            <a:miter lim="800000"/>
            <a:headEnd/>
            <a:tailEnd/>
          </a:ln>
          <a:effectLst/>
        </p:spPr>
        <p:txBody>
          <a:bodyPr/>
          <a:lstStyle/>
          <a:p>
            <a:pPr marL="342900" indent="-342900"/>
            <a:endParaRPr lang="en-US" sz="2000">
              <a:solidFill>
                <a:schemeClr val="tx1"/>
              </a:solidFill>
              <a:latin typeface="+mj-lt"/>
            </a:endParaRPr>
          </a:p>
        </p:txBody>
      </p:sp>
      <p:sp>
        <p:nvSpPr>
          <p:cNvPr id="3" name="Text Box 7">
            <a:extLst>
              <a:ext uri="{FF2B5EF4-FFF2-40B4-BE49-F238E27FC236}">
                <a16:creationId xmlns:a16="http://schemas.microsoft.com/office/drawing/2014/main" id="{C1D8DC97-CCCC-1959-9F95-B07E6E5D7E67}"/>
              </a:ext>
            </a:extLst>
          </p:cNvPr>
          <p:cNvSpPr txBox="1">
            <a:spLocks noChangeArrowheads="1"/>
          </p:cNvSpPr>
          <p:nvPr/>
        </p:nvSpPr>
        <p:spPr bwMode="auto">
          <a:xfrm>
            <a:off x="3803490" y="4581525"/>
            <a:ext cx="2462533" cy="338554"/>
          </a:xfrm>
          <a:prstGeom prst="rect">
            <a:avLst/>
          </a:prstGeom>
          <a:noFill/>
          <a:ln w="38100" algn="ctr">
            <a:noFill/>
            <a:miter lim="800000"/>
            <a:headEnd/>
            <a:tailEnd/>
          </a:ln>
          <a:effectLst/>
        </p:spPr>
        <p:txBody>
          <a:bodyPr wrap="none">
            <a:spAutoFit/>
          </a:bodyPr>
          <a:lstStyle/>
          <a:p>
            <a:pPr marL="342900" indent="-342900"/>
            <a:r>
              <a:rPr lang="en-US" sz="2000" b="0" dirty="0">
                <a:latin typeface="+mj-lt"/>
              </a:rPr>
              <a:t>return predecessors</a:t>
            </a:r>
          </a:p>
        </p:txBody>
      </p:sp>
      <p:sp>
        <p:nvSpPr>
          <p:cNvPr id="7" name="AutoShape 8">
            <a:extLst>
              <a:ext uri="{FF2B5EF4-FFF2-40B4-BE49-F238E27FC236}">
                <a16:creationId xmlns:a16="http://schemas.microsoft.com/office/drawing/2014/main" id="{ECBAAE83-F5EA-217C-7673-C2F0B6A7B9BD}"/>
              </a:ext>
            </a:extLst>
          </p:cNvPr>
          <p:cNvSpPr>
            <a:spLocks noChangeArrowheads="1"/>
          </p:cNvSpPr>
          <p:nvPr/>
        </p:nvSpPr>
        <p:spPr bwMode="auto">
          <a:xfrm>
            <a:off x="5154913" y="1726324"/>
            <a:ext cx="2384892" cy="360362"/>
          </a:xfrm>
          <a:prstGeom prst="wedgeRoundRectCallout">
            <a:avLst>
              <a:gd name="adj1" fmla="val 24548"/>
              <a:gd name="adj2" fmla="val 841633"/>
              <a:gd name="adj3" fmla="val 16667"/>
            </a:avLst>
          </a:prstGeom>
          <a:noFill/>
          <a:ln w="38100" algn="ctr">
            <a:solidFill>
              <a:srgbClr val="FF0000"/>
            </a:solidFill>
            <a:miter lim="800000"/>
            <a:headEnd/>
            <a:tailEnd/>
          </a:ln>
          <a:effectLst/>
        </p:spPr>
        <p:txBody>
          <a:bodyPr/>
          <a:lstStyle/>
          <a:p>
            <a:pPr marL="342900" indent="-342900"/>
            <a:endParaRPr lang="en-US" sz="2000">
              <a:solidFill>
                <a:schemeClr val="tx1"/>
              </a:solidFill>
              <a:latin typeface="+mj-lt"/>
            </a:endParaRPr>
          </a:p>
        </p:txBody>
      </p:sp>
      <p:sp>
        <p:nvSpPr>
          <p:cNvPr id="8" name="Text Box 9">
            <a:extLst>
              <a:ext uri="{FF2B5EF4-FFF2-40B4-BE49-F238E27FC236}">
                <a16:creationId xmlns:a16="http://schemas.microsoft.com/office/drawing/2014/main" id="{7E69F9EE-6CE5-BC72-D101-EF79A37E5D63}"/>
              </a:ext>
            </a:extLst>
          </p:cNvPr>
          <p:cNvSpPr txBox="1">
            <a:spLocks noChangeArrowheads="1"/>
          </p:cNvSpPr>
          <p:nvPr/>
        </p:nvSpPr>
        <p:spPr bwMode="auto">
          <a:xfrm>
            <a:off x="5724128" y="4997014"/>
            <a:ext cx="2278674" cy="338554"/>
          </a:xfrm>
          <a:prstGeom prst="rect">
            <a:avLst/>
          </a:prstGeom>
          <a:noFill/>
          <a:ln w="38100" algn="ctr">
            <a:noFill/>
            <a:miter lim="800000"/>
            <a:headEnd/>
            <a:tailEnd/>
          </a:ln>
          <a:effectLst/>
        </p:spPr>
        <p:txBody>
          <a:bodyPr wrap="square">
            <a:spAutoFit/>
          </a:bodyPr>
          <a:lstStyle/>
          <a:p>
            <a:pPr marL="342900" indent="-342900"/>
            <a:r>
              <a:rPr lang="en-US" sz="2000" b="0" dirty="0">
                <a:latin typeface="+mj-lt"/>
              </a:rPr>
              <a:t>return successors</a:t>
            </a:r>
          </a:p>
        </p:txBody>
      </p:sp>
    </p:spTree>
    <p:extLst>
      <p:ext uri="{BB962C8B-B14F-4D97-AF65-F5344CB8AC3E}">
        <p14:creationId xmlns:p14="http://schemas.microsoft.com/office/powerpoint/2010/main" val="16956383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lide Number Placeholder 5"/>
          <p:cNvSpPr>
            <a:spLocks noGrp="1"/>
          </p:cNvSpPr>
          <p:nvPr>
            <p:ph type="sldNum" sz="quarter" idx="12"/>
          </p:nvPr>
        </p:nvSpPr>
        <p:spPr/>
        <p:txBody>
          <a:bodyPr/>
          <a:lstStyle/>
          <a:p>
            <a:fld id="{7BA4DD3C-51DC-4356-B9FB-547D825C74E7}" type="slidenum">
              <a:rPr lang="en-US">
                <a:latin typeface="+mj-lt"/>
              </a:rPr>
              <a:pPr/>
              <a:t>30</a:t>
            </a:fld>
            <a:endParaRPr lang="en-US">
              <a:latin typeface="+mj-lt"/>
            </a:endParaRPr>
          </a:p>
        </p:txBody>
      </p:sp>
      <p:sp>
        <p:nvSpPr>
          <p:cNvPr id="316418" name="Rectangle 2"/>
          <p:cNvSpPr>
            <a:spLocks noGrp="1" noChangeArrowheads="1"/>
          </p:cNvSpPr>
          <p:nvPr>
            <p:ph type="title"/>
          </p:nvPr>
        </p:nvSpPr>
        <p:spPr>
          <a:xfrm>
            <a:off x="685800" y="333375"/>
            <a:ext cx="7772400" cy="1143000"/>
          </a:xfrm>
        </p:spPr>
        <p:txBody>
          <a:bodyPr/>
          <a:lstStyle/>
          <a:p>
            <a:r>
              <a:rPr lang="en-US" dirty="0">
                <a:solidFill>
                  <a:srgbClr val="FFFF00"/>
                </a:solidFill>
              </a:rPr>
              <a:t>Successful Search</a:t>
            </a:r>
          </a:p>
        </p:txBody>
      </p:sp>
      <p:sp>
        <p:nvSpPr>
          <p:cNvPr id="316419" name="AutoShape 3"/>
          <p:cNvSpPr>
            <a:spLocks noChangeArrowheads="1"/>
          </p:cNvSpPr>
          <p:nvPr/>
        </p:nvSpPr>
        <p:spPr bwMode="auto">
          <a:xfrm>
            <a:off x="2395538" y="5426075"/>
            <a:ext cx="762000" cy="36353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316420" name="AutoShape 4"/>
          <p:cNvCxnSpPr>
            <a:cxnSpLocks noChangeShapeType="1"/>
            <a:stCxn id="316419" idx="0"/>
            <a:endCxn id="316419" idx="2"/>
          </p:cNvCxnSpPr>
          <p:nvPr/>
        </p:nvCxnSpPr>
        <p:spPr bwMode="auto">
          <a:xfrm>
            <a:off x="2776538" y="5424488"/>
            <a:ext cx="0" cy="366712"/>
          </a:xfrm>
          <a:prstGeom prst="straightConnector1">
            <a:avLst/>
          </a:prstGeom>
          <a:noFill/>
          <a:ln w="38100">
            <a:solidFill>
              <a:schemeClr val="tx1"/>
            </a:solidFill>
            <a:round/>
            <a:headEnd/>
            <a:tailEnd/>
          </a:ln>
          <a:effectLst/>
        </p:spPr>
      </p:cxnSp>
      <p:sp>
        <p:nvSpPr>
          <p:cNvPr id="316421" name="AutoShape 5"/>
          <p:cNvSpPr>
            <a:spLocks noChangeArrowheads="1"/>
          </p:cNvSpPr>
          <p:nvPr/>
        </p:nvSpPr>
        <p:spPr bwMode="auto">
          <a:xfrm>
            <a:off x="3667125" y="4797425"/>
            <a:ext cx="762000" cy="98901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316422" name="AutoShape 6"/>
          <p:cNvCxnSpPr>
            <a:cxnSpLocks noChangeShapeType="1"/>
            <a:stCxn id="316421" idx="0"/>
            <a:endCxn id="316421" idx="2"/>
          </p:cNvCxnSpPr>
          <p:nvPr/>
        </p:nvCxnSpPr>
        <p:spPr bwMode="auto">
          <a:xfrm>
            <a:off x="4048125" y="4792663"/>
            <a:ext cx="0" cy="998537"/>
          </a:xfrm>
          <a:prstGeom prst="straightConnector1">
            <a:avLst/>
          </a:prstGeom>
          <a:noFill/>
          <a:ln w="38100">
            <a:solidFill>
              <a:schemeClr val="tx1"/>
            </a:solidFill>
            <a:round/>
            <a:headEnd/>
            <a:tailEnd/>
          </a:ln>
          <a:effectLst/>
        </p:spPr>
      </p:cxnSp>
      <p:sp>
        <p:nvSpPr>
          <p:cNvPr id="316423" name="AutoShape 7"/>
          <p:cNvSpPr>
            <a:spLocks noChangeArrowheads="1"/>
          </p:cNvSpPr>
          <p:nvPr/>
        </p:nvSpPr>
        <p:spPr bwMode="auto">
          <a:xfrm>
            <a:off x="6119813" y="5173663"/>
            <a:ext cx="762000" cy="6143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316424" name="AutoShape 8"/>
          <p:cNvCxnSpPr>
            <a:cxnSpLocks noChangeShapeType="1"/>
            <a:stCxn id="316423" idx="0"/>
            <a:endCxn id="316423" idx="2"/>
          </p:cNvCxnSpPr>
          <p:nvPr/>
        </p:nvCxnSpPr>
        <p:spPr bwMode="auto">
          <a:xfrm>
            <a:off x="6500813" y="5170488"/>
            <a:ext cx="0" cy="620712"/>
          </a:xfrm>
          <a:prstGeom prst="straightConnector1">
            <a:avLst/>
          </a:prstGeom>
          <a:noFill/>
          <a:ln w="38100">
            <a:solidFill>
              <a:schemeClr val="tx1"/>
            </a:solidFill>
            <a:round/>
            <a:headEnd/>
            <a:tailEnd/>
          </a:ln>
          <a:effectLst/>
        </p:spPr>
      </p:cxnSp>
      <p:sp>
        <p:nvSpPr>
          <p:cNvPr id="316425" name="AutoShape 9"/>
          <p:cNvSpPr>
            <a:spLocks noChangeArrowheads="1"/>
          </p:cNvSpPr>
          <p:nvPr/>
        </p:nvSpPr>
        <p:spPr bwMode="auto">
          <a:xfrm>
            <a:off x="4911725" y="4514850"/>
            <a:ext cx="762000" cy="1270000"/>
          </a:xfrm>
          <a:prstGeom prst="roundRect">
            <a:avLst>
              <a:gd name="adj" fmla="val 16667"/>
            </a:avLst>
          </a:prstGeom>
          <a:solidFill>
            <a:srgbClr val="FF505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316426" name="AutoShape 10"/>
          <p:cNvCxnSpPr>
            <a:cxnSpLocks noChangeShapeType="1"/>
            <a:stCxn id="316425" idx="0"/>
            <a:endCxn id="316425" idx="2"/>
          </p:cNvCxnSpPr>
          <p:nvPr/>
        </p:nvCxnSpPr>
        <p:spPr bwMode="auto">
          <a:xfrm>
            <a:off x="5292725" y="4508500"/>
            <a:ext cx="0" cy="1282700"/>
          </a:xfrm>
          <a:prstGeom prst="straightConnector1">
            <a:avLst/>
          </a:prstGeom>
          <a:noFill/>
          <a:ln w="38100">
            <a:solidFill>
              <a:schemeClr val="tx1"/>
            </a:solidFill>
            <a:round/>
            <a:headEnd/>
            <a:tailEnd/>
          </a:ln>
          <a:effectLst/>
        </p:spPr>
      </p:cxnSp>
      <p:sp>
        <p:nvSpPr>
          <p:cNvPr id="316427" name="AutoShape 11"/>
          <p:cNvSpPr>
            <a:spLocks noChangeArrowheads="1"/>
          </p:cNvSpPr>
          <p:nvPr/>
        </p:nvSpPr>
        <p:spPr bwMode="auto">
          <a:xfrm>
            <a:off x="7339013" y="4157663"/>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316428" name="AutoShape 12"/>
          <p:cNvCxnSpPr>
            <a:cxnSpLocks noChangeShapeType="1"/>
            <a:stCxn id="316427" idx="0"/>
            <a:endCxn id="316427" idx="2"/>
          </p:cNvCxnSpPr>
          <p:nvPr/>
        </p:nvCxnSpPr>
        <p:spPr bwMode="auto">
          <a:xfrm>
            <a:off x="7720013" y="4149725"/>
            <a:ext cx="0" cy="1641475"/>
          </a:xfrm>
          <a:prstGeom prst="straightConnector1">
            <a:avLst/>
          </a:prstGeom>
          <a:noFill/>
          <a:ln w="38100">
            <a:solidFill>
              <a:schemeClr val="tx1"/>
            </a:solidFill>
            <a:round/>
            <a:headEnd/>
            <a:tailEnd/>
          </a:ln>
          <a:effectLst/>
        </p:spPr>
      </p:cxnSp>
      <p:sp>
        <p:nvSpPr>
          <p:cNvPr id="316429" name="AutoShape 13"/>
          <p:cNvSpPr>
            <a:spLocks noChangeArrowheads="1"/>
          </p:cNvSpPr>
          <p:nvPr/>
        </p:nvSpPr>
        <p:spPr bwMode="auto">
          <a:xfrm>
            <a:off x="1187450" y="4157663"/>
            <a:ext cx="762000" cy="16383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316430" name="AutoShape 14"/>
          <p:cNvCxnSpPr>
            <a:cxnSpLocks noChangeShapeType="1"/>
            <a:stCxn id="316429" idx="0"/>
            <a:endCxn id="316429" idx="2"/>
          </p:cNvCxnSpPr>
          <p:nvPr/>
        </p:nvCxnSpPr>
        <p:spPr bwMode="auto">
          <a:xfrm>
            <a:off x="1568450" y="4149725"/>
            <a:ext cx="0" cy="1654175"/>
          </a:xfrm>
          <a:prstGeom prst="straightConnector1">
            <a:avLst/>
          </a:prstGeom>
          <a:noFill/>
          <a:ln w="38100">
            <a:solidFill>
              <a:schemeClr val="tx1"/>
            </a:solidFill>
            <a:round/>
            <a:headEnd/>
            <a:tailEnd/>
          </a:ln>
          <a:effectLst/>
        </p:spPr>
      </p:cxnSp>
      <p:sp>
        <p:nvSpPr>
          <p:cNvPr id="316431" name="Line 15"/>
          <p:cNvSpPr>
            <a:spLocks noChangeShapeType="1"/>
          </p:cNvSpPr>
          <p:nvPr/>
        </p:nvSpPr>
        <p:spPr bwMode="auto">
          <a:xfrm>
            <a:off x="1824038" y="4365625"/>
            <a:ext cx="5462587"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6432" name="Line 16"/>
          <p:cNvSpPr>
            <a:spLocks noChangeShapeType="1"/>
          </p:cNvSpPr>
          <p:nvPr/>
        </p:nvSpPr>
        <p:spPr bwMode="auto">
          <a:xfrm>
            <a:off x="1824038" y="4665663"/>
            <a:ext cx="304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6433" name="Line 17"/>
          <p:cNvSpPr>
            <a:spLocks noChangeShapeType="1"/>
          </p:cNvSpPr>
          <p:nvPr/>
        </p:nvSpPr>
        <p:spPr bwMode="auto">
          <a:xfrm>
            <a:off x="1824038" y="4979988"/>
            <a:ext cx="177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6434" name="Line 18"/>
          <p:cNvSpPr>
            <a:spLocks noChangeShapeType="1"/>
          </p:cNvSpPr>
          <p:nvPr/>
        </p:nvSpPr>
        <p:spPr bwMode="auto">
          <a:xfrm>
            <a:off x="1824038" y="5310188"/>
            <a:ext cx="177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6435" name="Line 19"/>
          <p:cNvSpPr>
            <a:spLocks noChangeShapeType="1"/>
          </p:cNvSpPr>
          <p:nvPr/>
        </p:nvSpPr>
        <p:spPr bwMode="auto">
          <a:xfrm>
            <a:off x="1824038" y="5603875"/>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6436" name="Line 20"/>
          <p:cNvSpPr>
            <a:spLocks noChangeShapeType="1"/>
          </p:cNvSpPr>
          <p:nvPr/>
        </p:nvSpPr>
        <p:spPr bwMode="auto">
          <a:xfrm>
            <a:off x="3094038" y="5600700"/>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6437" name="Line 21"/>
          <p:cNvSpPr>
            <a:spLocks noChangeShapeType="1"/>
          </p:cNvSpPr>
          <p:nvPr/>
        </p:nvSpPr>
        <p:spPr bwMode="auto">
          <a:xfrm>
            <a:off x="4364038" y="559752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6438" name="Line 22"/>
          <p:cNvSpPr>
            <a:spLocks noChangeShapeType="1"/>
          </p:cNvSpPr>
          <p:nvPr/>
        </p:nvSpPr>
        <p:spPr bwMode="auto">
          <a:xfrm>
            <a:off x="5572125" y="5602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6439" name="Line 23"/>
          <p:cNvSpPr>
            <a:spLocks noChangeShapeType="1"/>
          </p:cNvSpPr>
          <p:nvPr/>
        </p:nvSpPr>
        <p:spPr bwMode="auto">
          <a:xfrm>
            <a:off x="6778625" y="5602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6440" name="Line 24"/>
          <p:cNvSpPr>
            <a:spLocks noChangeShapeType="1"/>
          </p:cNvSpPr>
          <p:nvPr/>
        </p:nvSpPr>
        <p:spPr bwMode="auto">
          <a:xfrm>
            <a:off x="5572125" y="46656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6441" name="Line 25"/>
          <p:cNvSpPr>
            <a:spLocks noChangeShapeType="1"/>
          </p:cNvSpPr>
          <p:nvPr/>
        </p:nvSpPr>
        <p:spPr bwMode="auto">
          <a:xfrm>
            <a:off x="5572125" y="4981575"/>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6442" name="Line 26"/>
          <p:cNvSpPr>
            <a:spLocks noChangeShapeType="1"/>
          </p:cNvSpPr>
          <p:nvPr/>
        </p:nvSpPr>
        <p:spPr bwMode="auto">
          <a:xfrm>
            <a:off x="5572125" y="5348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6443" name="Line 27"/>
          <p:cNvSpPr>
            <a:spLocks noChangeShapeType="1"/>
          </p:cNvSpPr>
          <p:nvPr/>
        </p:nvSpPr>
        <p:spPr bwMode="auto">
          <a:xfrm>
            <a:off x="6778625" y="5348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6444" name="Line 28"/>
          <p:cNvSpPr>
            <a:spLocks noChangeShapeType="1"/>
          </p:cNvSpPr>
          <p:nvPr/>
        </p:nvSpPr>
        <p:spPr bwMode="auto">
          <a:xfrm>
            <a:off x="4364038" y="53117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6445" name="Line 29"/>
          <p:cNvSpPr>
            <a:spLocks noChangeShapeType="1"/>
          </p:cNvSpPr>
          <p:nvPr/>
        </p:nvSpPr>
        <p:spPr bwMode="auto">
          <a:xfrm>
            <a:off x="4364038" y="49815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6456" name="AutoShape 40"/>
          <p:cNvSpPr>
            <a:spLocks noChangeArrowheads="1"/>
          </p:cNvSpPr>
          <p:nvPr/>
        </p:nvSpPr>
        <p:spPr bwMode="auto">
          <a:xfrm>
            <a:off x="971550" y="1804075"/>
            <a:ext cx="2162175" cy="562213"/>
          </a:xfrm>
          <a:prstGeom prst="cloudCallout">
            <a:avLst>
              <a:gd name="adj1" fmla="val 24301"/>
              <a:gd name="adj2" fmla="val 105620"/>
            </a:avLst>
          </a:prstGeom>
          <a:solidFill>
            <a:schemeClr val="bg1"/>
          </a:solidFill>
          <a:ln w="38100">
            <a:solidFill>
              <a:srgbClr val="FF0000"/>
            </a:solidFill>
            <a:round/>
            <a:headEnd/>
            <a:tailEnd/>
          </a:ln>
          <a:effectLst/>
        </p:spPr>
        <p:txBody>
          <a:bodyPr anchor="ctr" anchorCtr="1">
            <a:spAutoFit/>
          </a:bodyPr>
          <a:lstStyle/>
          <a:p>
            <a:pPr>
              <a:lnSpc>
                <a:spcPct val="100000"/>
              </a:lnSpc>
              <a:spcBef>
                <a:spcPct val="0"/>
              </a:spcBef>
            </a:pPr>
            <a:r>
              <a:rPr lang="en-US" sz="1800">
                <a:solidFill>
                  <a:schemeClr val="tx1"/>
                </a:solidFill>
                <a:latin typeface="+mj-lt"/>
              </a:rPr>
              <a:t>find(7, …)</a:t>
            </a:r>
          </a:p>
        </p:txBody>
      </p:sp>
      <p:sp>
        <p:nvSpPr>
          <p:cNvPr id="316462" name="Text Box 46"/>
          <p:cNvSpPr txBox="1">
            <a:spLocks noChangeArrowheads="1"/>
          </p:cNvSpPr>
          <p:nvPr/>
        </p:nvSpPr>
        <p:spPr bwMode="auto">
          <a:xfrm>
            <a:off x="3477751" y="1412875"/>
            <a:ext cx="883575" cy="338554"/>
          </a:xfrm>
          <a:prstGeom prst="rect">
            <a:avLst/>
          </a:prstGeom>
          <a:noFill/>
          <a:ln w="38100" algn="ctr">
            <a:noFill/>
            <a:miter lim="800000"/>
            <a:headEnd/>
            <a:tailEnd/>
          </a:ln>
          <a:effectLst/>
        </p:spPr>
        <p:txBody>
          <a:bodyPr wrap="none">
            <a:spAutoFit/>
          </a:bodyPr>
          <a:lstStyle/>
          <a:p>
            <a:pPr marL="342900" indent="-342900"/>
            <a:r>
              <a:rPr lang="en-US" sz="2000">
                <a:latin typeface="+mj-lt"/>
              </a:rPr>
              <a:t>preds</a:t>
            </a:r>
          </a:p>
        </p:txBody>
      </p:sp>
      <p:sp>
        <p:nvSpPr>
          <p:cNvPr id="316463" name="Freeform 47"/>
          <p:cNvSpPr>
            <a:spLocks/>
          </p:cNvSpPr>
          <p:nvPr/>
        </p:nvSpPr>
        <p:spPr bwMode="auto">
          <a:xfrm>
            <a:off x="4013200" y="2686050"/>
            <a:ext cx="1308100" cy="2330450"/>
          </a:xfrm>
          <a:custGeom>
            <a:avLst/>
            <a:gdLst/>
            <a:ahLst/>
            <a:cxnLst>
              <a:cxn ang="0">
                <a:pos x="0" y="148"/>
              </a:cxn>
              <a:cxn ang="0">
                <a:pos x="792" y="220"/>
              </a:cxn>
              <a:cxn ang="0">
                <a:pos x="192" y="1468"/>
              </a:cxn>
            </a:cxnLst>
            <a:rect l="0" t="0" r="r" b="b"/>
            <a:pathLst>
              <a:path w="824" h="1468">
                <a:moveTo>
                  <a:pt x="0" y="148"/>
                </a:moveTo>
                <a:cubicBezTo>
                  <a:pt x="132" y="160"/>
                  <a:pt x="760" y="0"/>
                  <a:pt x="792" y="220"/>
                </a:cubicBezTo>
                <a:cubicBezTo>
                  <a:pt x="824" y="440"/>
                  <a:pt x="317" y="1208"/>
                  <a:pt x="192" y="1468"/>
                </a:cubicBezTo>
              </a:path>
            </a:pathLst>
          </a:custGeom>
          <a:noFill/>
          <a:ln w="76200" cap="flat" cmpd="sng">
            <a:solidFill>
              <a:srgbClr val="FF0000"/>
            </a:solidFill>
            <a:prstDash val="solid"/>
            <a:round/>
            <a:headEnd type="none" w="med" len="med"/>
            <a:tailEnd type="triangle" w="med" len="med"/>
          </a:ln>
          <a:effectLst/>
        </p:spPr>
        <p:txBody>
          <a:bodyPr wrap="none"/>
          <a:lstStyle/>
          <a:p>
            <a:endParaRPr lang="en-US">
              <a:latin typeface="+mj-lt"/>
            </a:endParaRPr>
          </a:p>
        </p:txBody>
      </p:sp>
      <p:sp>
        <p:nvSpPr>
          <p:cNvPr id="316464" name="Text Box 48"/>
          <p:cNvSpPr txBox="1">
            <a:spLocks noChangeArrowheads="1"/>
          </p:cNvSpPr>
          <p:nvPr/>
        </p:nvSpPr>
        <p:spPr bwMode="auto">
          <a:xfrm>
            <a:off x="3338513" y="3644900"/>
            <a:ext cx="307975" cy="287338"/>
          </a:xfrm>
          <a:prstGeom prst="rect">
            <a:avLst/>
          </a:prstGeom>
          <a:noFill/>
          <a:ln w="38100" algn="ctr">
            <a:noFill/>
            <a:miter lim="800000"/>
            <a:headEnd/>
            <a:tailEnd/>
          </a:ln>
          <a:effectLst/>
        </p:spPr>
        <p:txBody>
          <a:bodyPr wrap="none">
            <a:spAutoFit/>
          </a:bodyPr>
          <a:lstStyle/>
          <a:p>
            <a:pPr marL="342900" indent="-342900"/>
            <a:r>
              <a:rPr lang="en-US">
                <a:latin typeface="+mj-lt"/>
              </a:rPr>
              <a:t>0</a:t>
            </a:r>
          </a:p>
        </p:txBody>
      </p:sp>
      <p:sp>
        <p:nvSpPr>
          <p:cNvPr id="316465" name="Freeform 49"/>
          <p:cNvSpPr>
            <a:spLocks/>
          </p:cNvSpPr>
          <p:nvPr/>
        </p:nvSpPr>
        <p:spPr bwMode="auto">
          <a:xfrm>
            <a:off x="3924300" y="3035300"/>
            <a:ext cx="1395413" cy="2273300"/>
          </a:xfrm>
          <a:custGeom>
            <a:avLst/>
            <a:gdLst/>
            <a:ahLst/>
            <a:cxnLst>
              <a:cxn ang="0">
                <a:pos x="0" y="186"/>
              </a:cxn>
              <a:cxn ang="0">
                <a:pos x="832" y="208"/>
              </a:cxn>
              <a:cxn ang="0">
                <a:pos x="280" y="1432"/>
              </a:cxn>
            </a:cxnLst>
            <a:rect l="0" t="0" r="r" b="b"/>
            <a:pathLst>
              <a:path w="879" h="1432">
                <a:moveTo>
                  <a:pt x="0" y="186"/>
                </a:moveTo>
                <a:cubicBezTo>
                  <a:pt x="139" y="190"/>
                  <a:pt x="785" y="0"/>
                  <a:pt x="832" y="208"/>
                </a:cubicBezTo>
                <a:cubicBezTo>
                  <a:pt x="879" y="416"/>
                  <a:pt x="395" y="1177"/>
                  <a:pt x="280" y="1432"/>
                </a:cubicBezTo>
              </a:path>
            </a:pathLst>
          </a:custGeom>
          <a:noFill/>
          <a:ln w="76200" cap="flat" cmpd="sng">
            <a:solidFill>
              <a:srgbClr val="FF0000"/>
            </a:solidFill>
            <a:prstDash val="solid"/>
            <a:round/>
            <a:headEnd type="none" w="med" len="med"/>
            <a:tailEnd type="triangle" w="med" len="med"/>
          </a:ln>
          <a:effectLst/>
        </p:spPr>
        <p:txBody>
          <a:bodyPr wrap="none"/>
          <a:lstStyle/>
          <a:p>
            <a:endParaRPr lang="en-US">
              <a:latin typeface="+mj-lt"/>
            </a:endParaRPr>
          </a:p>
        </p:txBody>
      </p:sp>
      <p:sp>
        <p:nvSpPr>
          <p:cNvPr id="316466" name="Freeform 50"/>
          <p:cNvSpPr>
            <a:spLocks/>
          </p:cNvSpPr>
          <p:nvPr/>
        </p:nvSpPr>
        <p:spPr bwMode="auto">
          <a:xfrm>
            <a:off x="3962400" y="3524250"/>
            <a:ext cx="1363663" cy="2076450"/>
          </a:xfrm>
          <a:custGeom>
            <a:avLst/>
            <a:gdLst/>
            <a:ahLst/>
            <a:cxnLst>
              <a:cxn ang="0">
                <a:pos x="0" y="180"/>
              </a:cxn>
              <a:cxn ang="0">
                <a:pos x="816" y="188"/>
              </a:cxn>
              <a:cxn ang="0">
                <a:pos x="256" y="1308"/>
              </a:cxn>
            </a:cxnLst>
            <a:rect l="0" t="0" r="r" b="b"/>
            <a:pathLst>
              <a:path w="859" h="1308">
                <a:moveTo>
                  <a:pt x="0" y="180"/>
                </a:moveTo>
                <a:cubicBezTo>
                  <a:pt x="136" y="181"/>
                  <a:pt x="773" y="0"/>
                  <a:pt x="816" y="188"/>
                </a:cubicBezTo>
                <a:cubicBezTo>
                  <a:pt x="859" y="376"/>
                  <a:pt x="373" y="1075"/>
                  <a:pt x="256" y="1308"/>
                </a:cubicBezTo>
              </a:path>
            </a:pathLst>
          </a:custGeom>
          <a:noFill/>
          <a:ln w="76200" cap="flat" cmpd="sng">
            <a:solidFill>
              <a:srgbClr val="FF0000"/>
            </a:solidFill>
            <a:prstDash val="solid"/>
            <a:round/>
            <a:headEnd type="none" w="med" len="med"/>
            <a:tailEnd type="triangle" w="med" len="med"/>
          </a:ln>
          <a:effectLst/>
        </p:spPr>
        <p:txBody>
          <a:bodyPr wrap="none"/>
          <a:lstStyle/>
          <a:p>
            <a:endParaRPr lang="en-US">
              <a:latin typeface="+mj-lt"/>
            </a:endParaRPr>
          </a:p>
        </p:txBody>
      </p:sp>
      <p:sp>
        <p:nvSpPr>
          <p:cNvPr id="316467" name="Text Box 51"/>
          <p:cNvSpPr txBox="1">
            <a:spLocks noChangeArrowheads="1"/>
          </p:cNvSpPr>
          <p:nvPr/>
        </p:nvSpPr>
        <p:spPr bwMode="auto">
          <a:xfrm>
            <a:off x="3338513" y="3230563"/>
            <a:ext cx="307975" cy="287337"/>
          </a:xfrm>
          <a:prstGeom prst="rect">
            <a:avLst/>
          </a:prstGeom>
          <a:noFill/>
          <a:ln w="38100" algn="ctr">
            <a:noFill/>
            <a:miter lim="800000"/>
            <a:headEnd/>
            <a:tailEnd/>
          </a:ln>
          <a:effectLst/>
        </p:spPr>
        <p:txBody>
          <a:bodyPr wrap="none">
            <a:spAutoFit/>
          </a:bodyPr>
          <a:lstStyle/>
          <a:p>
            <a:pPr marL="342900" indent="-342900"/>
            <a:r>
              <a:rPr lang="en-US">
                <a:latin typeface="+mj-lt"/>
              </a:rPr>
              <a:t>1</a:t>
            </a:r>
          </a:p>
        </p:txBody>
      </p:sp>
      <p:sp>
        <p:nvSpPr>
          <p:cNvPr id="316468" name="Text Box 52"/>
          <p:cNvSpPr txBox="1">
            <a:spLocks noChangeArrowheads="1"/>
          </p:cNvSpPr>
          <p:nvPr/>
        </p:nvSpPr>
        <p:spPr bwMode="auto">
          <a:xfrm>
            <a:off x="3338513" y="2816225"/>
            <a:ext cx="307975" cy="287338"/>
          </a:xfrm>
          <a:prstGeom prst="rect">
            <a:avLst/>
          </a:prstGeom>
          <a:noFill/>
          <a:ln w="38100" algn="ctr">
            <a:noFill/>
            <a:miter lim="800000"/>
            <a:headEnd/>
            <a:tailEnd/>
          </a:ln>
          <a:effectLst/>
        </p:spPr>
        <p:txBody>
          <a:bodyPr wrap="none">
            <a:spAutoFit/>
          </a:bodyPr>
          <a:lstStyle/>
          <a:p>
            <a:pPr marL="342900" indent="-342900"/>
            <a:r>
              <a:rPr lang="en-US">
                <a:latin typeface="+mj-lt"/>
              </a:rPr>
              <a:t>2</a:t>
            </a:r>
          </a:p>
        </p:txBody>
      </p:sp>
      <p:sp>
        <p:nvSpPr>
          <p:cNvPr id="316469" name="Text Box 53"/>
          <p:cNvSpPr txBox="1">
            <a:spLocks noChangeArrowheads="1"/>
          </p:cNvSpPr>
          <p:nvPr/>
        </p:nvSpPr>
        <p:spPr bwMode="auto">
          <a:xfrm>
            <a:off x="3338513" y="2401888"/>
            <a:ext cx="307975" cy="287337"/>
          </a:xfrm>
          <a:prstGeom prst="rect">
            <a:avLst/>
          </a:prstGeom>
          <a:noFill/>
          <a:ln w="38100" algn="ctr">
            <a:noFill/>
            <a:miter lim="800000"/>
            <a:headEnd/>
            <a:tailEnd/>
          </a:ln>
          <a:effectLst/>
        </p:spPr>
        <p:txBody>
          <a:bodyPr wrap="none">
            <a:spAutoFit/>
          </a:bodyPr>
          <a:lstStyle/>
          <a:p>
            <a:pPr marL="342900" indent="-342900"/>
            <a:r>
              <a:rPr lang="en-US">
                <a:latin typeface="+mj-lt"/>
              </a:rPr>
              <a:t>3</a:t>
            </a:r>
          </a:p>
        </p:txBody>
      </p:sp>
      <p:sp>
        <p:nvSpPr>
          <p:cNvPr id="316470" name="Text Box 54"/>
          <p:cNvSpPr txBox="1">
            <a:spLocks noChangeArrowheads="1"/>
          </p:cNvSpPr>
          <p:nvPr/>
        </p:nvSpPr>
        <p:spPr bwMode="auto">
          <a:xfrm>
            <a:off x="3338513" y="1989138"/>
            <a:ext cx="307975" cy="287337"/>
          </a:xfrm>
          <a:prstGeom prst="rect">
            <a:avLst/>
          </a:prstGeom>
          <a:noFill/>
          <a:ln w="38100" algn="ctr">
            <a:noFill/>
            <a:miter lim="800000"/>
            <a:headEnd/>
            <a:tailEnd/>
          </a:ln>
          <a:effectLst/>
        </p:spPr>
        <p:txBody>
          <a:bodyPr wrap="none">
            <a:spAutoFit/>
          </a:bodyPr>
          <a:lstStyle/>
          <a:p>
            <a:pPr marL="342900" indent="-342900"/>
            <a:r>
              <a:rPr lang="en-US">
                <a:latin typeface="+mj-lt"/>
              </a:rPr>
              <a:t>4</a:t>
            </a:r>
          </a:p>
        </p:txBody>
      </p:sp>
      <p:sp>
        <p:nvSpPr>
          <p:cNvPr id="316471" name="Freeform 55"/>
          <p:cNvSpPr>
            <a:spLocks/>
          </p:cNvSpPr>
          <p:nvPr/>
        </p:nvSpPr>
        <p:spPr bwMode="auto">
          <a:xfrm>
            <a:off x="1841500" y="2244725"/>
            <a:ext cx="4181475" cy="2416175"/>
          </a:xfrm>
          <a:custGeom>
            <a:avLst/>
            <a:gdLst/>
            <a:ahLst/>
            <a:cxnLst>
              <a:cxn ang="0">
                <a:pos x="1357" y="116"/>
              </a:cxn>
              <a:cxn ang="0">
                <a:pos x="2408" y="234"/>
              </a:cxn>
              <a:cxn ang="0">
                <a:pos x="0" y="1522"/>
              </a:cxn>
            </a:cxnLst>
            <a:rect l="0" t="0" r="r" b="b"/>
            <a:pathLst>
              <a:path w="2634" h="1522">
                <a:moveTo>
                  <a:pt x="1357" y="116"/>
                </a:moveTo>
                <a:cubicBezTo>
                  <a:pt x="1532" y="136"/>
                  <a:pt x="2634" y="0"/>
                  <a:pt x="2408" y="234"/>
                </a:cubicBezTo>
                <a:cubicBezTo>
                  <a:pt x="2182" y="468"/>
                  <a:pt x="502" y="1254"/>
                  <a:pt x="0" y="1522"/>
                </a:cubicBezTo>
              </a:path>
            </a:pathLst>
          </a:custGeom>
          <a:noFill/>
          <a:ln w="76200" cap="flat" cmpd="sng">
            <a:solidFill>
              <a:srgbClr val="FF0000"/>
            </a:solidFill>
            <a:prstDash val="solid"/>
            <a:round/>
            <a:headEnd type="none" w="med" len="med"/>
            <a:tailEnd type="triangle" w="med" len="med"/>
          </a:ln>
          <a:effectLst/>
        </p:spPr>
        <p:txBody>
          <a:bodyPr wrap="none"/>
          <a:lstStyle/>
          <a:p>
            <a:endParaRPr lang="en-US">
              <a:latin typeface="+mj-lt"/>
            </a:endParaRPr>
          </a:p>
        </p:txBody>
      </p:sp>
      <p:sp>
        <p:nvSpPr>
          <p:cNvPr id="59" name="Footer Placeholder 58"/>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60" name="Rectangle 41"/>
          <p:cNvSpPr>
            <a:spLocks noChangeArrowheads="1"/>
          </p:cNvSpPr>
          <p:nvPr/>
        </p:nvSpPr>
        <p:spPr bwMode="auto">
          <a:xfrm>
            <a:off x="3708400" y="2276475"/>
            <a:ext cx="431800" cy="4318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61" name="Rectangle 42"/>
          <p:cNvSpPr>
            <a:spLocks noChangeArrowheads="1"/>
          </p:cNvSpPr>
          <p:nvPr/>
        </p:nvSpPr>
        <p:spPr bwMode="auto">
          <a:xfrm>
            <a:off x="3708400" y="2708275"/>
            <a:ext cx="431800" cy="4318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62" name="Rectangle 43"/>
          <p:cNvSpPr>
            <a:spLocks noChangeArrowheads="1"/>
          </p:cNvSpPr>
          <p:nvPr/>
        </p:nvSpPr>
        <p:spPr bwMode="auto">
          <a:xfrm>
            <a:off x="3708400" y="3141663"/>
            <a:ext cx="431800" cy="4318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63" name="Rectangle 44"/>
          <p:cNvSpPr>
            <a:spLocks noChangeArrowheads="1"/>
          </p:cNvSpPr>
          <p:nvPr/>
        </p:nvSpPr>
        <p:spPr bwMode="auto">
          <a:xfrm>
            <a:off x="3708400" y="3573463"/>
            <a:ext cx="431800" cy="4318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64" name="Rectangle 45"/>
          <p:cNvSpPr>
            <a:spLocks noChangeArrowheads="1"/>
          </p:cNvSpPr>
          <p:nvPr/>
        </p:nvSpPr>
        <p:spPr bwMode="auto">
          <a:xfrm>
            <a:off x="3708400" y="1844675"/>
            <a:ext cx="431800" cy="4318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342900" indent="-342900"/>
            <a:endParaRPr lang="en-US"/>
          </a:p>
        </p:txBody>
      </p:sp>
      <p:sp>
        <p:nvSpPr>
          <p:cNvPr id="65" name="Line 56"/>
          <p:cNvSpPr>
            <a:spLocks noChangeShapeType="1"/>
          </p:cNvSpPr>
          <p:nvPr/>
        </p:nvSpPr>
        <p:spPr bwMode="auto">
          <a:xfrm>
            <a:off x="3708400" y="1844675"/>
            <a:ext cx="431800" cy="4318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nvGrpSpPr>
          <p:cNvPr id="2" name="Group 6">
            <a:extLst>
              <a:ext uri="{FF2B5EF4-FFF2-40B4-BE49-F238E27FC236}">
                <a16:creationId xmlns:a16="http://schemas.microsoft.com/office/drawing/2014/main" id="{6FBE13CF-5B87-FB97-5554-90CB79AD22B3}"/>
              </a:ext>
            </a:extLst>
          </p:cNvPr>
          <p:cNvGrpSpPr>
            <a:grpSpLocks/>
          </p:cNvGrpSpPr>
          <p:nvPr/>
        </p:nvGrpSpPr>
        <p:grpSpPr bwMode="auto">
          <a:xfrm>
            <a:off x="2141449" y="2816225"/>
            <a:ext cx="971265" cy="835024"/>
            <a:chOff x="1584" y="816"/>
            <a:chExt cx="912" cy="816"/>
          </a:xfrm>
          <a:effectLst>
            <a:glow rad="101600">
              <a:schemeClr val="accent3">
                <a:satMod val="175000"/>
                <a:alpha val="40000"/>
              </a:schemeClr>
            </a:glow>
          </a:effectLst>
        </p:grpSpPr>
        <p:sp>
          <p:nvSpPr>
            <p:cNvPr id="3" name="Freeform 7">
              <a:extLst>
                <a:ext uri="{FF2B5EF4-FFF2-40B4-BE49-F238E27FC236}">
                  <a16:creationId xmlns:a16="http://schemas.microsoft.com/office/drawing/2014/main" id="{FA98E07C-0CB0-3DDD-D95D-A94F0D15A925}"/>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4" name="Freeform 8">
              <a:extLst>
                <a:ext uri="{FF2B5EF4-FFF2-40B4-BE49-F238E27FC236}">
                  <a16:creationId xmlns:a16="http://schemas.microsoft.com/office/drawing/2014/main" id="{3015FF88-1FC9-F2C4-7FB6-0582CC795934}"/>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5" name="Freeform 9">
              <a:extLst>
                <a:ext uri="{FF2B5EF4-FFF2-40B4-BE49-F238E27FC236}">
                  <a16:creationId xmlns:a16="http://schemas.microsoft.com/office/drawing/2014/main" id="{FE0F73DE-DD44-F4B3-1549-DC81D169BEF8}"/>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6" name="Freeform 10">
              <a:extLst>
                <a:ext uri="{FF2B5EF4-FFF2-40B4-BE49-F238E27FC236}">
                  <a16:creationId xmlns:a16="http://schemas.microsoft.com/office/drawing/2014/main" id="{52EAF6DA-9E49-BC70-E845-9AB339507378}"/>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7" name="Freeform 11">
              <a:extLst>
                <a:ext uri="{FF2B5EF4-FFF2-40B4-BE49-F238E27FC236}">
                  <a16:creationId xmlns:a16="http://schemas.microsoft.com/office/drawing/2014/main" id="{01770A96-713D-82B4-68C7-BD018BE40C3B}"/>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8" name="Freeform 12">
              <a:extLst>
                <a:ext uri="{FF2B5EF4-FFF2-40B4-BE49-F238E27FC236}">
                  <a16:creationId xmlns:a16="http://schemas.microsoft.com/office/drawing/2014/main" id="{A52B2CD0-C00E-77F4-7395-4750929D6933}"/>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13">
              <a:extLst>
                <a:ext uri="{FF2B5EF4-FFF2-40B4-BE49-F238E27FC236}">
                  <a16:creationId xmlns:a16="http://schemas.microsoft.com/office/drawing/2014/main" id="{621F9D0D-F90B-162C-7CA9-6882E32E499F}"/>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0" name="Freeform 14">
              <a:extLst>
                <a:ext uri="{FF2B5EF4-FFF2-40B4-BE49-F238E27FC236}">
                  <a16:creationId xmlns:a16="http://schemas.microsoft.com/office/drawing/2014/main" id="{AA3CB727-5CB0-B316-2BBB-E465F75566CE}"/>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1" name="Freeform 15">
              <a:extLst>
                <a:ext uri="{FF2B5EF4-FFF2-40B4-BE49-F238E27FC236}">
                  <a16:creationId xmlns:a16="http://schemas.microsoft.com/office/drawing/2014/main" id="{0EF61333-B9BC-3D19-154C-1EA1B78B9B5D}"/>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6466"/>
                                        </p:tgtEl>
                                        <p:attrNameLst>
                                          <p:attrName>style.visibility</p:attrName>
                                        </p:attrNameLst>
                                      </p:cBhvr>
                                      <p:to>
                                        <p:strVal val="visible"/>
                                      </p:to>
                                    </p:set>
                                    <p:animEffect transition="in" filter="blinds(horizontal)">
                                      <p:cBhvr>
                                        <p:cTn id="7" dur="500"/>
                                        <p:tgtEl>
                                          <p:spTgt spid="31646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16465"/>
                                        </p:tgtEl>
                                        <p:attrNameLst>
                                          <p:attrName>style.visibility</p:attrName>
                                        </p:attrNameLst>
                                      </p:cBhvr>
                                      <p:to>
                                        <p:strVal val="visible"/>
                                      </p:to>
                                    </p:set>
                                    <p:animEffect transition="in" filter="blinds(horizontal)">
                                      <p:cBhvr>
                                        <p:cTn id="12" dur="500"/>
                                        <p:tgtEl>
                                          <p:spTgt spid="31646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16463"/>
                                        </p:tgtEl>
                                        <p:attrNameLst>
                                          <p:attrName>style.visibility</p:attrName>
                                        </p:attrNameLst>
                                      </p:cBhvr>
                                      <p:to>
                                        <p:strVal val="visible"/>
                                      </p:to>
                                    </p:set>
                                    <p:animEffect transition="in" filter="blinds(horizontal)">
                                      <p:cBhvr>
                                        <p:cTn id="17" dur="500"/>
                                        <p:tgtEl>
                                          <p:spTgt spid="31646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16471"/>
                                        </p:tgtEl>
                                        <p:attrNameLst>
                                          <p:attrName>style.visibility</p:attrName>
                                        </p:attrNameLst>
                                      </p:cBhvr>
                                      <p:to>
                                        <p:strVal val="visible"/>
                                      </p:to>
                                    </p:set>
                                    <p:animEffect transition="in" filter="blinds(horizontal)">
                                      <p:cBhvr>
                                        <p:cTn id="22" dur="500"/>
                                        <p:tgtEl>
                                          <p:spTgt spid="31647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blinds(horizontal)">
                                      <p:cBhvr>
                                        <p:cTn id="2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463" grpId="0" animBg="1"/>
      <p:bldP spid="316465" grpId="0" animBg="1"/>
      <p:bldP spid="316466" grpId="0" animBg="1"/>
      <p:bldP spid="316471" grpId="0" animBg="1"/>
      <p:bldP spid="6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Slide Number Placeholder 5"/>
          <p:cNvSpPr>
            <a:spLocks noGrp="1"/>
          </p:cNvSpPr>
          <p:nvPr>
            <p:ph type="sldNum" sz="quarter" idx="12"/>
          </p:nvPr>
        </p:nvSpPr>
        <p:spPr/>
        <p:txBody>
          <a:bodyPr/>
          <a:lstStyle/>
          <a:p>
            <a:fld id="{6B5C7AD6-BECF-48C8-96D5-27A16225960A}" type="slidenum">
              <a:rPr lang="en-US">
                <a:latin typeface="+mj-lt"/>
              </a:rPr>
              <a:pPr/>
              <a:t>31</a:t>
            </a:fld>
            <a:endParaRPr lang="en-US">
              <a:latin typeface="+mj-lt"/>
            </a:endParaRPr>
          </a:p>
        </p:txBody>
      </p:sp>
      <p:sp>
        <p:nvSpPr>
          <p:cNvPr id="314370" name="Rectangle 2"/>
          <p:cNvSpPr>
            <a:spLocks noGrp="1" noChangeArrowheads="1"/>
          </p:cNvSpPr>
          <p:nvPr>
            <p:ph type="title"/>
          </p:nvPr>
        </p:nvSpPr>
        <p:spPr>
          <a:xfrm>
            <a:off x="685800" y="333375"/>
            <a:ext cx="7772400" cy="1143000"/>
          </a:xfrm>
        </p:spPr>
        <p:txBody>
          <a:bodyPr/>
          <a:lstStyle/>
          <a:p>
            <a:r>
              <a:rPr lang="en-US" dirty="0">
                <a:solidFill>
                  <a:srgbClr val="FFFF00"/>
                </a:solidFill>
              </a:rPr>
              <a:t>Successful Search</a:t>
            </a:r>
          </a:p>
        </p:txBody>
      </p:sp>
      <p:sp>
        <p:nvSpPr>
          <p:cNvPr id="314371" name="AutoShape 3"/>
          <p:cNvSpPr>
            <a:spLocks noChangeArrowheads="1"/>
          </p:cNvSpPr>
          <p:nvPr/>
        </p:nvSpPr>
        <p:spPr bwMode="auto">
          <a:xfrm>
            <a:off x="2395538" y="5426075"/>
            <a:ext cx="762000" cy="36353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314372" name="AutoShape 4"/>
          <p:cNvCxnSpPr>
            <a:cxnSpLocks noChangeShapeType="1"/>
            <a:stCxn id="314371" idx="0"/>
            <a:endCxn id="314371" idx="2"/>
          </p:cNvCxnSpPr>
          <p:nvPr/>
        </p:nvCxnSpPr>
        <p:spPr bwMode="auto">
          <a:xfrm>
            <a:off x="2776538" y="5424488"/>
            <a:ext cx="0" cy="366712"/>
          </a:xfrm>
          <a:prstGeom prst="straightConnector1">
            <a:avLst/>
          </a:prstGeom>
          <a:noFill/>
          <a:ln w="38100">
            <a:solidFill>
              <a:schemeClr val="tx1"/>
            </a:solidFill>
            <a:round/>
            <a:headEnd/>
            <a:tailEnd/>
          </a:ln>
          <a:effectLst/>
        </p:spPr>
      </p:cxnSp>
      <p:sp>
        <p:nvSpPr>
          <p:cNvPr id="314373" name="AutoShape 5"/>
          <p:cNvSpPr>
            <a:spLocks noChangeArrowheads="1"/>
          </p:cNvSpPr>
          <p:nvPr/>
        </p:nvSpPr>
        <p:spPr bwMode="auto">
          <a:xfrm>
            <a:off x="3667125" y="4797425"/>
            <a:ext cx="762000" cy="98901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314374" name="AutoShape 6"/>
          <p:cNvCxnSpPr>
            <a:cxnSpLocks noChangeShapeType="1"/>
            <a:stCxn id="314373" idx="0"/>
            <a:endCxn id="314373" idx="2"/>
          </p:cNvCxnSpPr>
          <p:nvPr/>
        </p:nvCxnSpPr>
        <p:spPr bwMode="auto">
          <a:xfrm>
            <a:off x="4048125" y="4792663"/>
            <a:ext cx="0" cy="998537"/>
          </a:xfrm>
          <a:prstGeom prst="straightConnector1">
            <a:avLst/>
          </a:prstGeom>
          <a:noFill/>
          <a:ln w="38100">
            <a:solidFill>
              <a:schemeClr val="tx1"/>
            </a:solidFill>
            <a:round/>
            <a:headEnd/>
            <a:tailEnd/>
          </a:ln>
          <a:effectLst/>
        </p:spPr>
      </p:cxnSp>
      <p:sp>
        <p:nvSpPr>
          <p:cNvPr id="314375" name="AutoShape 7"/>
          <p:cNvSpPr>
            <a:spLocks noChangeArrowheads="1"/>
          </p:cNvSpPr>
          <p:nvPr/>
        </p:nvSpPr>
        <p:spPr bwMode="auto">
          <a:xfrm>
            <a:off x="6119813" y="5173663"/>
            <a:ext cx="762000" cy="6143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314376" name="AutoShape 8"/>
          <p:cNvCxnSpPr>
            <a:cxnSpLocks noChangeShapeType="1"/>
            <a:stCxn id="314375" idx="0"/>
            <a:endCxn id="314375" idx="2"/>
          </p:cNvCxnSpPr>
          <p:nvPr/>
        </p:nvCxnSpPr>
        <p:spPr bwMode="auto">
          <a:xfrm>
            <a:off x="6500813" y="5170488"/>
            <a:ext cx="0" cy="620712"/>
          </a:xfrm>
          <a:prstGeom prst="straightConnector1">
            <a:avLst/>
          </a:prstGeom>
          <a:noFill/>
          <a:ln w="38100">
            <a:solidFill>
              <a:schemeClr val="tx1"/>
            </a:solidFill>
            <a:round/>
            <a:headEnd/>
            <a:tailEnd/>
          </a:ln>
          <a:effectLst/>
        </p:spPr>
      </p:cxnSp>
      <p:sp>
        <p:nvSpPr>
          <p:cNvPr id="314377" name="AutoShape 9"/>
          <p:cNvSpPr>
            <a:spLocks noChangeArrowheads="1"/>
          </p:cNvSpPr>
          <p:nvPr/>
        </p:nvSpPr>
        <p:spPr bwMode="auto">
          <a:xfrm>
            <a:off x="4911725" y="4514850"/>
            <a:ext cx="762000" cy="1270000"/>
          </a:xfrm>
          <a:prstGeom prst="roundRect">
            <a:avLst>
              <a:gd name="adj" fmla="val 16667"/>
            </a:avLst>
          </a:prstGeom>
          <a:solidFill>
            <a:srgbClr val="FF505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314378" name="AutoShape 10"/>
          <p:cNvCxnSpPr>
            <a:cxnSpLocks noChangeShapeType="1"/>
            <a:stCxn id="314377" idx="0"/>
            <a:endCxn id="314377" idx="2"/>
          </p:cNvCxnSpPr>
          <p:nvPr/>
        </p:nvCxnSpPr>
        <p:spPr bwMode="auto">
          <a:xfrm>
            <a:off x="5292725" y="4508500"/>
            <a:ext cx="0" cy="1282700"/>
          </a:xfrm>
          <a:prstGeom prst="straightConnector1">
            <a:avLst/>
          </a:prstGeom>
          <a:noFill/>
          <a:ln w="38100">
            <a:solidFill>
              <a:schemeClr val="tx1"/>
            </a:solidFill>
            <a:round/>
            <a:headEnd/>
            <a:tailEnd/>
          </a:ln>
          <a:effectLst/>
        </p:spPr>
      </p:cxnSp>
      <p:sp>
        <p:nvSpPr>
          <p:cNvPr id="314379" name="AutoShape 11"/>
          <p:cNvSpPr>
            <a:spLocks noChangeArrowheads="1"/>
          </p:cNvSpPr>
          <p:nvPr/>
        </p:nvSpPr>
        <p:spPr bwMode="auto">
          <a:xfrm>
            <a:off x="7339013" y="4157663"/>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314380" name="AutoShape 12"/>
          <p:cNvCxnSpPr>
            <a:cxnSpLocks noChangeShapeType="1"/>
            <a:stCxn id="314379" idx="0"/>
            <a:endCxn id="314379" idx="2"/>
          </p:cNvCxnSpPr>
          <p:nvPr/>
        </p:nvCxnSpPr>
        <p:spPr bwMode="auto">
          <a:xfrm>
            <a:off x="7720013" y="4149725"/>
            <a:ext cx="0" cy="1641475"/>
          </a:xfrm>
          <a:prstGeom prst="straightConnector1">
            <a:avLst/>
          </a:prstGeom>
          <a:noFill/>
          <a:ln w="38100">
            <a:solidFill>
              <a:schemeClr val="tx1"/>
            </a:solidFill>
            <a:round/>
            <a:headEnd/>
            <a:tailEnd/>
          </a:ln>
          <a:effectLst/>
        </p:spPr>
      </p:cxnSp>
      <p:sp>
        <p:nvSpPr>
          <p:cNvPr id="314381" name="AutoShape 13"/>
          <p:cNvSpPr>
            <a:spLocks noChangeArrowheads="1"/>
          </p:cNvSpPr>
          <p:nvPr/>
        </p:nvSpPr>
        <p:spPr bwMode="auto">
          <a:xfrm>
            <a:off x="1187450" y="4157663"/>
            <a:ext cx="762000" cy="16383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314382" name="AutoShape 14"/>
          <p:cNvCxnSpPr>
            <a:cxnSpLocks noChangeShapeType="1"/>
            <a:stCxn id="314381" idx="0"/>
            <a:endCxn id="314381" idx="2"/>
          </p:cNvCxnSpPr>
          <p:nvPr/>
        </p:nvCxnSpPr>
        <p:spPr bwMode="auto">
          <a:xfrm>
            <a:off x="1568450" y="4149725"/>
            <a:ext cx="0" cy="1654175"/>
          </a:xfrm>
          <a:prstGeom prst="straightConnector1">
            <a:avLst/>
          </a:prstGeom>
          <a:noFill/>
          <a:ln w="38100">
            <a:solidFill>
              <a:schemeClr val="tx1"/>
            </a:solidFill>
            <a:round/>
            <a:headEnd/>
            <a:tailEnd/>
          </a:ln>
          <a:effectLst/>
        </p:spPr>
      </p:cxnSp>
      <p:sp>
        <p:nvSpPr>
          <p:cNvPr id="314383" name="Line 15"/>
          <p:cNvSpPr>
            <a:spLocks noChangeShapeType="1"/>
          </p:cNvSpPr>
          <p:nvPr/>
        </p:nvSpPr>
        <p:spPr bwMode="auto">
          <a:xfrm>
            <a:off x="1824038" y="4365625"/>
            <a:ext cx="5462587"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4384" name="Line 16"/>
          <p:cNvSpPr>
            <a:spLocks noChangeShapeType="1"/>
          </p:cNvSpPr>
          <p:nvPr/>
        </p:nvSpPr>
        <p:spPr bwMode="auto">
          <a:xfrm>
            <a:off x="1824038" y="4665663"/>
            <a:ext cx="304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4385" name="Line 17"/>
          <p:cNvSpPr>
            <a:spLocks noChangeShapeType="1"/>
          </p:cNvSpPr>
          <p:nvPr/>
        </p:nvSpPr>
        <p:spPr bwMode="auto">
          <a:xfrm>
            <a:off x="1824038" y="4979988"/>
            <a:ext cx="177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4386" name="Line 18"/>
          <p:cNvSpPr>
            <a:spLocks noChangeShapeType="1"/>
          </p:cNvSpPr>
          <p:nvPr/>
        </p:nvSpPr>
        <p:spPr bwMode="auto">
          <a:xfrm>
            <a:off x="1824038" y="5310188"/>
            <a:ext cx="177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4387" name="Line 19"/>
          <p:cNvSpPr>
            <a:spLocks noChangeShapeType="1"/>
          </p:cNvSpPr>
          <p:nvPr/>
        </p:nvSpPr>
        <p:spPr bwMode="auto">
          <a:xfrm>
            <a:off x="1824038" y="5603875"/>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4388" name="Line 20"/>
          <p:cNvSpPr>
            <a:spLocks noChangeShapeType="1"/>
          </p:cNvSpPr>
          <p:nvPr/>
        </p:nvSpPr>
        <p:spPr bwMode="auto">
          <a:xfrm>
            <a:off x="3094038" y="5600700"/>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4389" name="Line 21"/>
          <p:cNvSpPr>
            <a:spLocks noChangeShapeType="1"/>
          </p:cNvSpPr>
          <p:nvPr/>
        </p:nvSpPr>
        <p:spPr bwMode="auto">
          <a:xfrm>
            <a:off x="4364038" y="559752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4390" name="Line 22"/>
          <p:cNvSpPr>
            <a:spLocks noChangeShapeType="1"/>
          </p:cNvSpPr>
          <p:nvPr/>
        </p:nvSpPr>
        <p:spPr bwMode="auto">
          <a:xfrm>
            <a:off x="5572125" y="5602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4391" name="Line 23"/>
          <p:cNvSpPr>
            <a:spLocks noChangeShapeType="1"/>
          </p:cNvSpPr>
          <p:nvPr/>
        </p:nvSpPr>
        <p:spPr bwMode="auto">
          <a:xfrm>
            <a:off x="6778625" y="5602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4392" name="Line 24"/>
          <p:cNvSpPr>
            <a:spLocks noChangeShapeType="1"/>
          </p:cNvSpPr>
          <p:nvPr/>
        </p:nvSpPr>
        <p:spPr bwMode="auto">
          <a:xfrm>
            <a:off x="5572125" y="46656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4393" name="Line 25"/>
          <p:cNvSpPr>
            <a:spLocks noChangeShapeType="1"/>
          </p:cNvSpPr>
          <p:nvPr/>
        </p:nvSpPr>
        <p:spPr bwMode="auto">
          <a:xfrm>
            <a:off x="5572125" y="4981575"/>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4394" name="Line 26"/>
          <p:cNvSpPr>
            <a:spLocks noChangeShapeType="1"/>
          </p:cNvSpPr>
          <p:nvPr/>
        </p:nvSpPr>
        <p:spPr bwMode="auto">
          <a:xfrm>
            <a:off x="5572125" y="5348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4395" name="Line 27"/>
          <p:cNvSpPr>
            <a:spLocks noChangeShapeType="1"/>
          </p:cNvSpPr>
          <p:nvPr/>
        </p:nvSpPr>
        <p:spPr bwMode="auto">
          <a:xfrm>
            <a:off x="6778625" y="5348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4396" name="Line 28"/>
          <p:cNvSpPr>
            <a:spLocks noChangeShapeType="1"/>
          </p:cNvSpPr>
          <p:nvPr/>
        </p:nvSpPr>
        <p:spPr bwMode="auto">
          <a:xfrm>
            <a:off x="4364038" y="53117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4397" name="Line 29"/>
          <p:cNvSpPr>
            <a:spLocks noChangeShapeType="1"/>
          </p:cNvSpPr>
          <p:nvPr/>
        </p:nvSpPr>
        <p:spPr bwMode="auto">
          <a:xfrm>
            <a:off x="4364038" y="49815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14408" name="AutoShape 40"/>
          <p:cNvSpPr>
            <a:spLocks noChangeArrowheads="1"/>
          </p:cNvSpPr>
          <p:nvPr/>
        </p:nvSpPr>
        <p:spPr bwMode="auto">
          <a:xfrm>
            <a:off x="971550" y="1804075"/>
            <a:ext cx="2162175" cy="562213"/>
          </a:xfrm>
          <a:prstGeom prst="cloudCallout">
            <a:avLst>
              <a:gd name="adj1" fmla="val 24301"/>
              <a:gd name="adj2" fmla="val 105620"/>
            </a:avLst>
          </a:prstGeom>
          <a:solidFill>
            <a:schemeClr val="bg1"/>
          </a:solidFill>
          <a:ln w="38100">
            <a:solidFill>
              <a:srgbClr val="FF0000"/>
            </a:solidFill>
            <a:round/>
            <a:headEnd/>
            <a:tailEnd/>
          </a:ln>
          <a:effectLst/>
        </p:spPr>
        <p:txBody>
          <a:bodyPr anchor="ctr" anchorCtr="1">
            <a:spAutoFit/>
          </a:bodyPr>
          <a:lstStyle/>
          <a:p>
            <a:pPr>
              <a:lnSpc>
                <a:spcPct val="100000"/>
              </a:lnSpc>
              <a:spcBef>
                <a:spcPct val="0"/>
              </a:spcBef>
            </a:pPr>
            <a:r>
              <a:rPr lang="en-US" sz="1800">
                <a:solidFill>
                  <a:schemeClr val="tx1"/>
                </a:solidFill>
                <a:latin typeface="+mj-lt"/>
              </a:rPr>
              <a:t>find(7, …)</a:t>
            </a:r>
          </a:p>
        </p:txBody>
      </p:sp>
      <p:sp>
        <p:nvSpPr>
          <p:cNvPr id="314415" name="Freeform 47"/>
          <p:cNvSpPr>
            <a:spLocks/>
          </p:cNvSpPr>
          <p:nvPr/>
        </p:nvSpPr>
        <p:spPr bwMode="auto">
          <a:xfrm>
            <a:off x="4013200" y="2732088"/>
            <a:ext cx="1266825" cy="2005012"/>
          </a:xfrm>
          <a:custGeom>
            <a:avLst/>
            <a:gdLst/>
            <a:ahLst/>
            <a:cxnLst>
              <a:cxn ang="0">
                <a:pos x="0" y="119"/>
              </a:cxn>
              <a:cxn ang="0">
                <a:pos x="792" y="191"/>
              </a:cxn>
              <a:cxn ang="0">
                <a:pos x="39" y="1263"/>
              </a:cxn>
            </a:cxnLst>
            <a:rect l="0" t="0" r="r" b="b"/>
            <a:pathLst>
              <a:path w="798" h="1263">
                <a:moveTo>
                  <a:pt x="0" y="119"/>
                </a:moveTo>
                <a:cubicBezTo>
                  <a:pt x="132" y="131"/>
                  <a:pt x="786" y="0"/>
                  <a:pt x="792" y="191"/>
                </a:cubicBezTo>
                <a:cubicBezTo>
                  <a:pt x="798" y="382"/>
                  <a:pt x="196" y="1040"/>
                  <a:pt x="39" y="1263"/>
                </a:cubicBezTo>
              </a:path>
            </a:pathLst>
          </a:custGeom>
          <a:noFill/>
          <a:ln w="76200" cap="flat" cmpd="sng">
            <a:solidFill>
              <a:srgbClr val="DDDDDD"/>
            </a:solidFill>
            <a:prstDash val="solid"/>
            <a:round/>
            <a:headEnd type="none" w="med" len="med"/>
            <a:tailEnd type="triangle" w="med" len="med"/>
          </a:ln>
          <a:effectLst/>
        </p:spPr>
        <p:txBody>
          <a:bodyPr wrap="none"/>
          <a:lstStyle/>
          <a:p>
            <a:endParaRPr lang="en-US">
              <a:latin typeface="+mj-lt"/>
            </a:endParaRPr>
          </a:p>
        </p:txBody>
      </p:sp>
      <p:sp>
        <p:nvSpPr>
          <p:cNvPr id="314417" name="Freeform 49"/>
          <p:cNvSpPr>
            <a:spLocks/>
          </p:cNvSpPr>
          <p:nvPr/>
        </p:nvSpPr>
        <p:spPr bwMode="auto">
          <a:xfrm>
            <a:off x="3924300" y="3125788"/>
            <a:ext cx="1341438" cy="1639887"/>
          </a:xfrm>
          <a:custGeom>
            <a:avLst/>
            <a:gdLst/>
            <a:ahLst/>
            <a:cxnLst>
              <a:cxn ang="0">
                <a:pos x="0" y="129"/>
              </a:cxn>
              <a:cxn ang="0">
                <a:pos x="832" y="151"/>
              </a:cxn>
              <a:cxn ang="0">
                <a:pos x="80" y="1033"/>
              </a:cxn>
            </a:cxnLst>
            <a:rect l="0" t="0" r="r" b="b"/>
            <a:pathLst>
              <a:path w="845" h="1033">
                <a:moveTo>
                  <a:pt x="0" y="129"/>
                </a:moveTo>
                <a:cubicBezTo>
                  <a:pt x="139" y="133"/>
                  <a:pt x="819" y="0"/>
                  <a:pt x="832" y="151"/>
                </a:cubicBezTo>
                <a:cubicBezTo>
                  <a:pt x="845" y="302"/>
                  <a:pt x="237" y="849"/>
                  <a:pt x="80" y="1033"/>
                </a:cubicBezTo>
              </a:path>
            </a:pathLst>
          </a:custGeom>
          <a:noFill/>
          <a:ln w="76200" cap="flat" cmpd="sng">
            <a:solidFill>
              <a:srgbClr val="DDDDDD"/>
            </a:solidFill>
            <a:prstDash val="solid"/>
            <a:round/>
            <a:headEnd type="none" w="med" len="med"/>
            <a:tailEnd type="triangle" w="med" len="med"/>
          </a:ln>
          <a:effectLst/>
        </p:spPr>
        <p:txBody>
          <a:bodyPr wrap="none"/>
          <a:lstStyle/>
          <a:p>
            <a:endParaRPr lang="en-US">
              <a:latin typeface="+mj-lt"/>
            </a:endParaRPr>
          </a:p>
        </p:txBody>
      </p:sp>
      <p:sp>
        <p:nvSpPr>
          <p:cNvPr id="314418" name="Freeform 50"/>
          <p:cNvSpPr>
            <a:spLocks/>
          </p:cNvSpPr>
          <p:nvPr/>
        </p:nvSpPr>
        <p:spPr bwMode="auto">
          <a:xfrm>
            <a:off x="3962400" y="3665538"/>
            <a:ext cx="1319213" cy="1084262"/>
          </a:xfrm>
          <a:custGeom>
            <a:avLst/>
            <a:gdLst/>
            <a:ahLst/>
            <a:cxnLst>
              <a:cxn ang="0">
                <a:pos x="0" y="91"/>
              </a:cxn>
              <a:cxn ang="0">
                <a:pos x="816" y="99"/>
              </a:cxn>
              <a:cxn ang="0">
                <a:pos x="88" y="683"/>
              </a:cxn>
            </a:cxnLst>
            <a:rect l="0" t="0" r="r" b="b"/>
            <a:pathLst>
              <a:path w="831" h="683">
                <a:moveTo>
                  <a:pt x="0" y="91"/>
                </a:moveTo>
                <a:cubicBezTo>
                  <a:pt x="136" y="92"/>
                  <a:pt x="801" y="0"/>
                  <a:pt x="816" y="99"/>
                </a:cubicBezTo>
                <a:cubicBezTo>
                  <a:pt x="831" y="198"/>
                  <a:pt x="240" y="561"/>
                  <a:pt x="88" y="683"/>
                </a:cubicBezTo>
              </a:path>
            </a:pathLst>
          </a:custGeom>
          <a:noFill/>
          <a:ln w="76200" cap="flat" cmpd="sng">
            <a:solidFill>
              <a:srgbClr val="DDDDDD"/>
            </a:solidFill>
            <a:prstDash val="solid"/>
            <a:round/>
            <a:headEnd type="none" w="med" len="med"/>
            <a:tailEnd type="triangle" w="med" len="med"/>
          </a:ln>
          <a:effectLst/>
        </p:spPr>
        <p:txBody>
          <a:bodyPr wrap="none"/>
          <a:lstStyle/>
          <a:p>
            <a:endParaRPr lang="en-US">
              <a:latin typeface="+mj-lt"/>
            </a:endParaRPr>
          </a:p>
        </p:txBody>
      </p:sp>
      <p:sp>
        <p:nvSpPr>
          <p:cNvPr id="314423" name="Freeform 55"/>
          <p:cNvSpPr>
            <a:spLocks/>
          </p:cNvSpPr>
          <p:nvPr/>
        </p:nvSpPr>
        <p:spPr bwMode="auto">
          <a:xfrm>
            <a:off x="2108200" y="2319338"/>
            <a:ext cx="3870325" cy="1897062"/>
          </a:xfrm>
          <a:custGeom>
            <a:avLst/>
            <a:gdLst/>
            <a:ahLst/>
            <a:cxnLst>
              <a:cxn ang="0">
                <a:pos x="1189" y="69"/>
              </a:cxn>
              <a:cxn ang="0">
                <a:pos x="2240" y="187"/>
              </a:cxn>
              <a:cxn ang="0">
                <a:pos x="0" y="1195"/>
              </a:cxn>
            </a:cxnLst>
            <a:rect l="0" t="0" r="r" b="b"/>
            <a:pathLst>
              <a:path w="2438" h="1195">
                <a:moveTo>
                  <a:pt x="1189" y="69"/>
                </a:moveTo>
                <a:cubicBezTo>
                  <a:pt x="1364" y="89"/>
                  <a:pt x="2438" y="0"/>
                  <a:pt x="2240" y="187"/>
                </a:cubicBezTo>
                <a:cubicBezTo>
                  <a:pt x="2042" y="374"/>
                  <a:pt x="467" y="985"/>
                  <a:pt x="0" y="1195"/>
                </a:cubicBezTo>
              </a:path>
            </a:pathLst>
          </a:custGeom>
          <a:noFill/>
          <a:ln w="76200" cap="flat" cmpd="sng">
            <a:solidFill>
              <a:srgbClr val="DDDDDD"/>
            </a:solidFill>
            <a:prstDash val="solid"/>
            <a:round/>
            <a:headEnd type="none" w="med" len="med"/>
            <a:tailEnd type="triangle" w="med" len="med"/>
          </a:ln>
          <a:effectLst/>
        </p:spPr>
        <p:txBody>
          <a:bodyPr wrap="none"/>
          <a:lstStyle/>
          <a:p>
            <a:endParaRPr lang="en-US">
              <a:latin typeface="+mj-lt"/>
            </a:endParaRPr>
          </a:p>
        </p:txBody>
      </p:sp>
      <p:sp>
        <p:nvSpPr>
          <p:cNvPr id="314430" name="Text Box 62"/>
          <p:cNvSpPr txBox="1">
            <a:spLocks noChangeArrowheads="1"/>
          </p:cNvSpPr>
          <p:nvPr/>
        </p:nvSpPr>
        <p:spPr bwMode="auto">
          <a:xfrm>
            <a:off x="5127817" y="1412875"/>
            <a:ext cx="912430" cy="338554"/>
          </a:xfrm>
          <a:prstGeom prst="rect">
            <a:avLst/>
          </a:prstGeom>
          <a:noFill/>
          <a:ln w="38100" algn="ctr">
            <a:noFill/>
            <a:miter lim="800000"/>
            <a:headEnd/>
            <a:tailEnd/>
          </a:ln>
          <a:effectLst/>
        </p:spPr>
        <p:txBody>
          <a:bodyPr wrap="none">
            <a:spAutoFit/>
          </a:bodyPr>
          <a:lstStyle/>
          <a:p>
            <a:pPr marL="342900" indent="-342900"/>
            <a:r>
              <a:rPr lang="en-US" sz="2000">
                <a:latin typeface="+mj-lt"/>
              </a:rPr>
              <a:t>succs</a:t>
            </a:r>
          </a:p>
        </p:txBody>
      </p:sp>
      <p:sp>
        <p:nvSpPr>
          <p:cNvPr id="314431" name="Freeform 63"/>
          <p:cNvSpPr>
            <a:spLocks/>
          </p:cNvSpPr>
          <p:nvPr/>
        </p:nvSpPr>
        <p:spPr bwMode="auto">
          <a:xfrm>
            <a:off x="5653088" y="2673350"/>
            <a:ext cx="2878137" cy="2317750"/>
          </a:xfrm>
          <a:custGeom>
            <a:avLst/>
            <a:gdLst/>
            <a:ahLst/>
            <a:cxnLst>
              <a:cxn ang="0">
                <a:pos x="0" y="92"/>
              </a:cxn>
              <a:cxn ang="0">
                <a:pos x="1639" y="228"/>
              </a:cxn>
              <a:cxn ang="0">
                <a:pos x="1047" y="1460"/>
              </a:cxn>
            </a:cxnLst>
            <a:rect l="0" t="0" r="r" b="b"/>
            <a:pathLst>
              <a:path w="1813" h="1460">
                <a:moveTo>
                  <a:pt x="0" y="92"/>
                </a:moveTo>
                <a:cubicBezTo>
                  <a:pt x="273" y="115"/>
                  <a:pt x="1465" y="0"/>
                  <a:pt x="1639" y="228"/>
                </a:cubicBezTo>
                <a:cubicBezTo>
                  <a:pt x="1813" y="456"/>
                  <a:pt x="1170" y="1203"/>
                  <a:pt x="1047" y="1460"/>
                </a:cubicBezTo>
              </a:path>
            </a:pathLst>
          </a:custGeom>
          <a:noFill/>
          <a:ln w="76200" cap="flat" cmpd="sng">
            <a:solidFill>
              <a:srgbClr val="FF0000"/>
            </a:solidFill>
            <a:prstDash val="solid"/>
            <a:round/>
            <a:headEnd type="none" w="med" len="med"/>
            <a:tailEnd type="triangle" w="med" len="med"/>
          </a:ln>
          <a:effectLst/>
        </p:spPr>
        <p:txBody>
          <a:bodyPr wrap="none"/>
          <a:lstStyle/>
          <a:p>
            <a:endParaRPr lang="en-US">
              <a:latin typeface="+mj-lt"/>
            </a:endParaRPr>
          </a:p>
        </p:txBody>
      </p:sp>
      <p:sp>
        <p:nvSpPr>
          <p:cNvPr id="314432" name="Text Box 64"/>
          <p:cNvSpPr txBox="1">
            <a:spLocks noChangeArrowheads="1"/>
          </p:cNvSpPr>
          <p:nvPr/>
        </p:nvSpPr>
        <p:spPr bwMode="auto">
          <a:xfrm>
            <a:off x="5003800" y="3644900"/>
            <a:ext cx="307975" cy="287338"/>
          </a:xfrm>
          <a:prstGeom prst="rect">
            <a:avLst/>
          </a:prstGeom>
          <a:noFill/>
          <a:ln w="38100" algn="ctr">
            <a:noFill/>
            <a:miter lim="800000"/>
            <a:headEnd/>
            <a:tailEnd/>
          </a:ln>
          <a:effectLst/>
        </p:spPr>
        <p:txBody>
          <a:bodyPr wrap="none">
            <a:spAutoFit/>
          </a:bodyPr>
          <a:lstStyle/>
          <a:p>
            <a:pPr marL="342900" indent="-342900"/>
            <a:r>
              <a:rPr lang="en-US">
                <a:latin typeface="+mj-lt"/>
              </a:rPr>
              <a:t>0</a:t>
            </a:r>
          </a:p>
        </p:txBody>
      </p:sp>
      <p:sp>
        <p:nvSpPr>
          <p:cNvPr id="314433" name="Text Box 65"/>
          <p:cNvSpPr txBox="1">
            <a:spLocks noChangeArrowheads="1"/>
          </p:cNvSpPr>
          <p:nvPr/>
        </p:nvSpPr>
        <p:spPr bwMode="auto">
          <a:xfrm>
            <a:off x="5003800" y="3230563"/>
            <a:ext cx="307975" cy="287337"/>
          </a:xfrm>
          <a:prstGeom prst="rect">
            <a:avLst/>
          </a:prstGeom>
          <a:noFill/>
          <a:ln w="38100" algn="ctr">
            <a:noFill/>
            <a:miter lim="800000"/>
            <a:headEnd/>
            <a:tailEnd/>
          </a:ln>
          <a:effectLst/>
        </p:spPr>
        <p:txBody>
          <a:bodyPr wrap="none">
            <a:spAutoFit/>
          </a:bodyPr>
          <a:lstStyle/>
          <a:p>
            <a:pPr marL="342900" indent="-342900"/>
            <a:r>
              <a:rPr lang="en-US">
                <a:latin typeface="+mj-lt"/>
              </a:rPr>
              <a:t>1</a:t>
            </a:r>
          </a:p>
        </p:txBody>
      </p:sp>
      <p:sp>
        <p:nvSpPr>
          <p:cNvPr id="314434" name="Text Box 66"/>
          <p:cNvSpPr txBox="1">
            <a:spLocks noChangeArrowheads="1"/>
          </p:cNvSpPr>
          <p:nvPr/>
        </p:nvSpPr>
        <p:spPr bwMode="auto">
          <a:xfrm>
            <a:off x="5003800" y="2816225"/>
            <a:ext cx="307975" cy="287338"/>
          </a:xfrm>
          <a:prstGeom prst="rect">
            <a:avLst/>
          </a:prstGeom>
          <a:noFill/>
          <a:ln w="38100" algn="ctr">
            <a:noFill/>
            <a:miter lim="800000"/>
            <a:headEnd/>
            <a:tailEnd/>
          </a:ln>
          <a:effectLst/>
        </p:spPr>
        <p:txBody>
          <a:bodyPr wrap="none">
            <a:spAutoFit/>
          </a:bodyPr>
          <a:lstStyle/>
          <a:p>
            <a:pPr marL="342900" indent="-342900"/>
            <a:r>
              <a:rPr lang="en-US">
                <a:latin typeface="+mj-lt"/>
              </a:rPr>
              <a:t>2</a:t>
            </a:r>
          </a:p>
        </p:txBody>
      </p:sp>
      <p:sp>
        <p:nvSpPr>
          <p:cNvPr id="314435" name="Text Box 67"/>
          <p:cNvSpPr txBox="1">
            <a:spLocks noChangeArrowheads="1"/>
          </p:cNvSpPr>
          <p:nvPr/>
        </p:nvSpPr>
        <p:spPr bwMode="auto">
          <a:xfrm>
            <a:off x="5003800" y="2401888"/>
            <a:ext cx="307975" cy="287337"/>
          </a:xfrm>
          <a:prstGeom prst="rect">
            <a:avLst/>
          </a:prstGeom>
          <a:noFill/>
          <a:ln w="38100" algn="ctr">
            <a:noFill/>
            <a:miter lim="800000"/>
            <a:headEnd/>
            <a:tailEnd/>
          </a:ln>
          <a:effectLst/>
        </p:spPr>
        <p:txBody>
          <a:bodyPr wrap="none">
            <a:spAutoFit/>
          </a:bodyPr>
          <a:lstStyle/>
          <a:p>
            <a:pPr marL="342900" indent="-342900"/>
            <a:r>
              <a:rPr lang="en-US">
                <a:latin typeface="+mj-lt"/>
              </a:rPr>
              <a:t>3</a:t>
            </a:r>
          </a:p>
        </p:txBody>
      </p:sp>
      <p:sp>
        <p:nvSpPr>
          <p:cNvPr id="314436" name="Text Box 68"/>
          <p:cNvSpPr txBox="1">
            <a:spLocks noChangeArrowheads="1"/>
          </p:cNvSpPr>
          <p:nvPr/>
        </p:nvSpPr>
        <p:spPr bwMode="auto">
          <a:xfrm>
            <a:off x="5003800" y="1989138"/>
            <a:ext cx="307975" cy="287337"/>
          </a:xfrm>
          <a:prstGeom prst="rect">
            <a:avLst/>
          </a:prstGeom>
          <a:noFill/>
          <a:ln w="38100" algn="ctr">
            <a:noFill/>
            <a:miter lim="800000"/>
            <a:headEnd/>
            <a:tailEnd/>
          </a:ln>
          <a:effectLst/>
        </p:spPr>
        <p:txBody>
          <a:bodyPr wrap="none">
            <a:spAutoFit/>
          </a:bodyPr>
          <a:lstStyle/>
          <a:p>
            <a:pPr marL="342900" indent="-342900"/>
            <a:r>
              <a:rPr lang="en-US">
                <a:latin typeface="+mj-lt"/>
              </a:rPr>
              <a:t>4</a:t>
            </a:r>
          </a:p>
        </p:txBody>
      </p:sp>
      <p:sp>
        <p:nvSpPr>
          <p:cNvPr id="314438" name="Freeform 70"/>
          <p:cNvSpPr>
            <a:spLocks/>
          </p:cNvSpPr>
          <p:nvPr/>
        </p:nvSpPr>
        <p:spPr bwMode="auto">
          <a:xfrm>
            <a:off x="5676900" y="2298700"/>
            <a:ext cx="2620963" cy="2327275"/>
          </a:xfrm>
          <a:custGeom>
            <a:avLst/>
            <a:gdLst/>
            <a:ahLst/>
            <a:cxnLst>
              <a:cxn ang="0">
                <a:pos x="0" y="120"/>
              </a:cxn>
              <a:cxn ang="0">
                <a:pos x="1480" y="224"/>
              </a:cxn>
              <a:cxn ang="0">
                <a:pos x="1027" y="1466"/>
              </a:cxn>
            </a:cxnLst>
            <a:rect l="0" t="0" r="r" b="b"/>
            <a:pathLst>
              <a:path w="1651" h="1466">
                <a:moveTo>
                  <a:pt x="0" y="120"/>
                </a:moveTo>
                <a:cubicBezTo>
                  <a:pt x="248" y="137"/>
                  <a:pt x="1309" y="0"/>
                  <a:pt x="1480" y="224"/>
                </a:cubicBezTo>
                <a:cubicBezTo>
                  <a:pt x="1651" y="448"/>
                  <a:pt x="1121" y="1207"/>
                  <a:pt x="1027" y="1466"/>
                </a:cubicBezTo>
              </a:path>
            </a:pathLst>
          </a:custGeom>
          <a:noFill/>
          <a:ln w="76200" cap="flat" cmpd="sng">
            <a:solidFill>
              <a:srgbClr val="FF0000"/>
            </a:solidFill>
            <a:prstDash val="solid"/>
            <a:round/>
            <a:headEnd type="none" w="med" len="med"/>
            <a:tailEnd type="triangle" w="med" len="med"/>
          </a:ln>
          <a:effectLst/>
        </p:spPr>
        <p:txBody>
          <a:bodyPr wrap="none"/>
          <a:lstStyle/>
          <a:p>
            <a:endParaRPr lang="en-US">
              <a:latin typeface="+mj-lt"/>
            </a:endParaRPr>
          </a:p>
        </p:txBody>
      </p:sp>
      <p:sp>
        <p:nvSpPr>
          <p:cNvPr id="314439" name="Freeform 71"/>
          <p:cNvSpPr>
            <a:spLocks/>
          </p:cNvSpPr>
          <p:nvPr/>
        </p:nvSpPr>
        <p:spPr bwMode="auto">
          <a:xfrm>
            <a:off x="5676900" y="3141663"/>
            <a:ext cx="1381125" cy="2228850"/>
          </a:xfrm>
          <a:custGeom>
            <a:avLst/>
            <a:gdLst/>
            <a:ahLst/>
            <a:cxnLst>
              <a:cxn ang="0">
                <a:pos x="0" y="125"/>
              </a:cxn>
              <a:cxn ang="0">
                <a:pos x="824" y="213"/>
              </a:cxn>
              <a:cxn ang="0">
                <a:pos x="277" y="1404"/>
              </a:cxn>
            </a:cxnLst>
            <a:rect l="0" t="0" r="r" b="b"/>
            <a:pathLst>
              <a:path w="870" h="1404">
                <a:moveTo>
                  <a:pt x="0" y="125"/>
                </a:moveTo>
                <a:cubicBezTo>
                  <a:pt x="137" y="140"/>
                  <a:pt x="778" y="0"/>
                  <a:pt x="824" y="213"/>
                </a:cubicBezTo>
                <a:cubicBezTo>
                  <a:pt x="870" y="426"/>
                  <a:pt x="391" y="1156"/>
                  <a:pt x="277" y="1404"/>
                </a:cubicBezTo>
              </a:path>
            </a:pathLst>
          </a:custGeom>
          <a:noFill/>
          <a:ln w="76200" cap="flat" cmpd="sng">
            <a:solidFill>
              <a:srgbClr val="FF0000"/>
            </a:solidFill>
            <a:prstDash val="solid"/>
            <a:round/>
            <a:headEnd type="none" w="med" len="med"/>
            <a:tailEnd type="triangle" w="med" len="med"/>
          </a:ln>
          <a:effectLst/>
        </p:spPr>
        <p:txBody>
          <a:bodyPr wrap="none"/>
          <a:lstStyle/>
          <a:p>
            <a:endParaRPr lang="en-US">
              <a:latin typeface="+mj-lt"/>
            </a:endParaRPr>
          </a:p>
        </p:txBody>
      </p:sp>
      <p:sp>
        <p:nvSpPr>
          <p:cNvPr id="314440" name="Freeform 72"/>
          <p:cNvSpPr>
            <a:spLocks/>
          </p:cNvSpPr>
          <p:nvPr/>
        </p:nvSpPr>
        <p:spPr bwMode="auto">
          <a:xfrm>
            <a:off x="5651500" y="3702050"/>
            <a:ext cx="1331913" cy="1924050"/>
          </a:xfrm>
          <a:custGeom>
            <a:avLst/>
            <a:gdLst/>
            <a:ahLst/>
            <a:cxnLst>
              <a:cxn ang="0">
                <a:pos x="0" y="85"/>
              </a:cxn>
              <a:cxn ang="0">
                <a:pos x="792" y="188"/>
              </a:cxn>
              <a:cxn ang="0">
                <a:pos x="280" y="1212"/>
              </a:cxn>
            </a:cxnLst>
            <a:rect l="0" t="0" r="r" b="b"/>
            <a:pathLst>
              <a:path w="839" h="1212">
                <a:moveTo>
                  <a:pt x="0" y="85"/>
                </a:moveTo>
                <a:cubicBezTo>
                  <a:pt x="132" y="102"/>
                  <a:pt x="745" y="0"/>
                  <a:pt x="792" y="188"/>
                </a:cubicBezTo>
                <a:cubicBezTo>
                  <a:pt x="839" y="376"/>
                  <a:pt x="387" y="999"/>
                  <a:pt x="280" y="1212"/>
                </a:cubicBezTo>
              </a:path>
            </a:pathLst>
          </a:custGeom>
          <a:noFill/>
          <a:ln w="76200" cap="flat" cmpd="sng">
            <a:solidFill>
              <a:srgbClr val="FF0000"/>
            </a:solidFill>
            <a:prstDash val="solid"/>
            <a:round/>
            <a:headEnd type="none" w="med" len="med"/>
            <a:tailEnd type="triangle" w="med" len="med"/>
          </a:ln>
          <a:effectLst/>
        </p:spPr>
        <p:txBody>
          <a:bodyPr wrap="none"/>
          <a:lstStyle/>
          <a:p>
            <a:endParaRPr lang="en-US">
              <a:latin typeface="+mj-lt"/>
            </a:endParaRPr>
          </a:p>
        </p:txBody>
      </p:sp>
      <p:sp>
        <p:nvSpPr>
          <p:cNvPr id="314461" name="Text Box 93"/>
          <p:cNvSpPr txBox="1">
            <a:spLocks noChangeArrowheads="1"/>
          </p:cNvSpPr>
          <p:nvPr/>
        </p:nvSpPr>
        <p:spPr bwMode="auto">
          <a:xfrm>
            <a:off x="3633326" y="1484313"/>
            <a:ext cx="883575" cy="338554"/>
          </a:xfrm>
          <a:prstGeom prst="rect">
            <a:avLst/>
          </a:prstGeom>
          <a:noFill/>
          <a:ln w="38100" algn="ctr">
            <a:noFill/>
            <a:miter lim="800000"/>
            <a:headEnd/>
            <a:tailEnd/>
          </a:ln>
          <a:effectLst/>
        </p:spPr>
        <p:txBody>
          <a:bodyPr wrap="none">
            <a:spAutoFit/>
          </a:bodyPr>
          <a:lstStyle/>
          <a:p>
            <a:pPr marL="342900" indent="-342900"/>
            <a:r>
              <a:rPr lang="en-US" sz="2000">
                <a:solidFill>
                  <a:srgbClr val="DDDDDD"/>
                </a:solidFill>
                <a:latin typeface="+mj-lt"/>
              </a:rPr>
              <a:t>preds</a:t>
            </a:r>
          </a:p>
        </p:txBody>
      </p:sp>
      <p:sp>
        <p:nvSpPr>
          <p:cNvPr id="314462" name="Text Box 94"/>
          <p:cNvSpPr txBox="1">
            <a:spLocks noChangeArrowheads="1"/>
          </p:cNvSpPr>
          <p:nvPr/>
        </p:nvSpPr>
        <p:spPr bwMode="auto">
          <a:xfrm>
            <a:off x="3494088" y="3716338"/>
            <a:ext cx="307975" cy="287337"/>
          </a:xfrm>
          <a:prstGeom prst="rect">
            <a:avLst/>
          </a:prstGeom>
          <a:noFill/>
          <a:ln w="38100" algn="ctr">
            <a:noFill/>
            <a:miter lim="800000"/>
            <a:headEnd/>
            <a:tailEnd/>
          </a:ln>
          <a:effectLst/>
        </p:spPr>
        <p:txBody>
          <a:bodyPr wrap="none">
            <a:spAutoFit/>
          </a:bodyPr>
          <a:lstStyle/>
          <a:p>
            <a:pPr marL="342900" indent="-342900"/>
            <a:r>
              <a:rPr lang="en-US">
                <a:solidFill>
                  <a:schemeClr val="bg2"/>
                </a:solidFill>
                <a:latin typeface="+mj-lt"/>
              </a:rPr>
              <a:t>0</a:t>
            </a:r>
          </a:p>
        </p:txBody>
      </p:sp>
      <p:sp>
        <p:nvSpPr>
          <p:cNvPr id="314463" name="Text Box 95"/>
          <p:cNvSpPr txBox="1">
            <a:spLocks noChangeArrowheads="1"/>
          </p:cNvSpPr>
          <p:nvPr/>
        </p:nvSpPr>
        <p:spPr bwMode="auto">
          <a:xfrm>
            <a:off x="3494088" y="3302000"/>
            <a:ext cx="307975" cy="287338"/>
          </a:xfrm>
          <a:prstGeom prst="rect">
            <a:avLst/>
          </a:prstGeom>
          <a:noFill/>
          <a:ln w="38100" algn="ctr">
            <a:noFill/>
            <a:miter lim="800000"/>
            <a:headEnd/>
            <a:tailEnd/>
          </a:ln>
          <a:effectLst/>
        </p:spPr>
        <p:txBody>
          <a:bodyPr wrap="none">
            <a:spAutoFit/>
          </a:bodyPr>
          <a:lstStyle/>
          <a:p>
            <a:pPr marL="342900" indent="-342900"/>
            <a:r>
              <a:rPr lang="en-US">
                <a:solidFill>
                  <a:srgbClr val="DDDDDD"/>
                </a:solidFill>
                <a:latin typeface="+mj-lt"/>
              </a:rPr>
              <a:t>1</a:t>
            </a:r>
          </a:p>
        </p:txBody>
      </p:sp>
      <p:sp>
        <p:nvSpPr>
          <p:cNvPr id="314464" name="Text Box 96"/>
          <p:cNvSpPr txBox="1">
            <a:spLocks noChangeArrowheads="1"/>
          </p:cNvSpPr>
          <p:nvPr/>
        </p:nvSpPr>
        <p:spPr bwMode="auto">
          <a:xfrm>
            <a:off x="3494088" y="2887663"/>
            <a:ext cx="307975" cy="287337"/>
          </a:xfrm>
          <a:prstGeom prst="rect">
            <a:avLst/>
          </a:prstGeom>
          <a:noFill/>
          <a:ln w="38100" algn="ctr">
            <a:noFill/>
            <a:miter lim="800000"/>
            <a:headEnd/>
            <a:tailEnd/>
          </a:ln>
          <a:effectLst/>
        </p:spPr>
        <p:txBody>
          <a:bodyPr wrap="none">
            <a:spAutoFit/>
          </a:bodyPr>
          <a:lstStyle/>
          <a:p>
            <a:pPr marL="342900" indent="-342900"/>
            <a:r>
              <a:rPr lang="en-US">
                <a:solidFill>
                  <a:srgbClr val="DDDDDD"/>
                </a:solidFill>
                <a:latin typeface="+mj-lt"/>
              </a:rPr>
              <a:t>2</a:t>
            </a:r>
          </a:p>
        </p:txBody>
      </p:sp>
      <p:sp>
        <p:nvSpPr>
          <p:cNvPr id="314465" name="Text Box 97"/>
          <p:cNvSpPr txBox="1">
            <a:spLocks noChangeArrowheads="1"/>
          </p:cNvSpPr>
          <p:nvPr/>
        </p:nvSpPr>
        <p:spPr bwMode="auto">
          <a:xfrm>
            <a:off x="3494088" y="2473325"/>
            <a:ext cx="307975" cy="287338"/>
          </a:xfrm>
          <a:prstGeom prst="rect">
            <a:avLst/>
          </a:prstGeom>
          <a:noFill/>
          <a:ln w="38100" algn="ctr">
            <a:noFill/>
            <a:miter lim="800000"/>
            <a:headEnd/>
            <a:tailEnd/>
          </a:ln>
          <a:effectLst/>
        </p:spPr>
        <p:txBody>
          <a:bodyPr wrap="none">
            <a:spAutoFit/>
          </a:bodyPr>
          <a:lstStyle/>
          <a:p>
            <a:pPr marL="342900" indent="-342900"/>
            <a:r>
              <a:rPr lang="en-US">
                <a:solidFill>
                  <a:srgbClr val="DDDDDD"/>
                </a:solidFill>
                <a:latin typeface="+mj-lt"/>
              </a:rPr>
              <a:t>3</a:t>
            </a:r>
          </a:p>
        </p:txBody>
      </p:sp>
      <p:sp>
        <p:nvSpPr>
          <p:cNvPr id="314466" name="Text Box 98"/>
          <p:cNvSpPr txBox="1">
            <a:spLocks noChangeArrowheads="1"/>
          </p:cNvSpPr>
          <p:nvPr/>
        </p:nvSpPr>
        <p:spPr bwMode="auto">
          <a:xfrm>
            <a:off x="3494088" y="2060575"/>
            <a:ext cx="307975" cy="287338"/>
          </a:xfrm>
          <a:prstGeom prst="rect">
            <a:avLst/>
          </a:prstGeom>
          <a:noFill/>
          <a:ln w="38100" algn="ctr">
            <a:noFill/>
            <a:miter lim="800000"/>
            <a:headEnd/>
            <a:tailEnd/>
          </a:ln>
          <a:effectLst/>
        </p:spPr>
        <p:txBody>
          <a:bodyPr wrap="none">
            <a:spAutoFit/>
          </a:bodyPr>
          <a:lstStyle/>
          <a:p>
            <a:pPr marL="342900" indent="-342900"/>
            <a:r>
              <a:rPr lang="en-US">
                <a:solidFill>
                  <a:srgbClr val="DDDDDD"/>
                </a:solidFill>
                <a:latin typeface="+mj-lt"/>
              </a:rPr>
              <a:t>4</a:t>
            </a:r>
          </a:p>
        </p:txBody>
      </p:sp>
      <p:sp>
        <p:nvSpPr>
          <p:cNvPr id="85" name="Footer Placeholder 84"/>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86" name="Rectangle 57"/>
          <p:cNvSpPr>
            <a:spLocks noChangeArrowheads="1"/>
          </p:cNvSpPr>
          <p:nvPr/>
        </p:nvSpPr>
        <p:spPr bwMode="auto">
          <a:xfrm>
            <a:off x="5373688" y="2276475"/>
            <a:ext cx="431800" cy="4318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87" name="Rectangle 58"/>
          <p:cNvSpPr>
            <a:spLocks noChangeArrowheads="1"/>
          </p:cNvSpPr>
          <p:nvPr/>
        </p:nvSpPr>
        <p:spPr bwMode="auto">
          <a:xfrm>
            <a:off x="5373688" y="2708275"/>
            <a:ext cx="431800" cy="4318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88" name="Rectangle 59"/>
          <p:cNvSpPr>
            <a:spLocks noChangeArrowheads="1"/>
          </p:cNvSpPr>
          <p:nvPr/>
        </p:nvSpPr>
        <p:spPr bwMode="auto">
          <a:xfrm>
            <a:off x="5373688" y="3141663"/>
            <a:ext cx="431800" cy="4318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89" name="Rectangle 60"/>
          <p:cNvSpPr>
            <a:spLocks noChangeArrowheads="1"/>
          </p:cNvSpPr>
          <p:nvPr/>
        </p:nvSpPr>
        <p:spPr bwMode="auto">
          <a:xfrm>
            <a:off x="5373688" y="3573463"/>
            <a:ext cx="431800" cy="4318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90" name="Rectangle 61"/>
          <p:cNvSpPr>
            <a:spLocks noChangeArrowheads="1"/>
          </p:cNvSpPr>
          <p:nvPr/>
        </p:nvSpPr>
        <p:spPr bwMode="auto">
          <a:xfrm>
            <a:off x="5373688" y="1844675"/>
            <a:ext cx="431800" cy="4318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342900" indent="-342900"/>
            <a:endParaRPr lang="en-US"/>
          </a:p>
        </p:txBody>
      </p:sp>
      <p:sp>
        <p:nvSpPr>
          <p:cNvPr id="91" name="Line 69"/>
          <p:cNvSpPr>
            <a:spLocks noChangeShapeType="1"/>
          </p:cNvSpPr>
          <p:nvPr/>
        </p:nvSpPr>
        <p:spPr bwMode="auto">
          <a:xfrm>
            <a:off x="5373688" y="1844675"/>
            <a:ext cx="431800" cy="4318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92" name="Rectangle 89"/>
          <p:cNvSpPr>
            <a:spLocks noChangeArrowheads="1"/>
          </p:cNvSpPr>
          <p:nvPr/>
        </p:nvSpPr>
        <p:spPr bwMode="auto">
          <a:xfrm>
            <a:off x="3863975" y="2347913"/>
            <a:ext cx="431800" cy="431800"/>
          </a:xfrm>
          <a:prstGeom prst="rect">
            <a:avLst/>
          </a:prstGeom>
          <a:noFill/>
          <a:ln w="38100" algn="ctr">
            <a:solidFill>
              <a:srgbClr val="DDDDDD"/>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93" name="Rectangle 90"/>
          <p:cNvSpPr>
            <a:spLocks noChangeArrowheads="1"/>
          </p:cNvSpPr>
          <p:nvPr/>
        </p:nvSpPr>
        <p:spPr bwMode="auto">
          <a:xfrm>
            <a:off x="3863975" y="2779713"/>
            <a:ext cx="431800" cy="431800"/>
          </a:xfrm>
          <a:prstGeom prst="rect">
            <a:avLst/>
          </a:prstGeom>
          <a:noFill/>
          <a:ln w="38100" algn="ctr">
            <a:solidFill>
              <a:srgbClr val="DDDDDD"/>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94" name="Rectangle 91"/>
          <p:cNvSpPr>
            <a:spLocks noChangeArrowheads="1"/>
          </p:cNvSpPr>
          <p:nvPr/>
        </p:nvSpPr>
        <p:spPr bwMode="auto">
          <a:xfrm>
            <a:off x="3863975" y="3213100"/>
            <a:ext cx="431800" cy="431800"/>
          </a:xfrm>
          <a:prstGeom prst="rect">
            <a:avLst/>
          </a:prstGeom>
          <a:noFill/>
          <a:ln w="38100" algn="ctr">
            <a:solidFill>
              <a:srgbClr val="DDDDDD"/>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95" name="Rectangle 92"/>
          <p:cNvSpPr>
            <a:spLocks noChangeArrowheads="1"/>
          </p:cNvSpPr>
          <p:nvPr/>
        </p:nvSpPr>
        <p:spPr bwMode="auto">
          <a:xfrm>
            <a:off x="3851275" y="1916113"/>
            <a:ext cx="431800" cy="431800"/>
          </a:xfrm>
          <a:prstGeom prst="rect">
            <a:avLst/>
          </a:prstGeom>
          <a:noFill/>
          <a:ln w="38100" algn="ctr">
            <a:solidFill>
              <a:srgbClr val="DDDDDD"/>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342900" indent="-342900"/>
            <a:endParaRPr lang="en-US"/>
          </a:p>
        </p:txBody>
      </p:sp>
      <p:sp>
        <p:nvSpPr>
          <p:cNvPr id="96" name="Line 99"/>
          <p:cNvSpPr>
            <a:spLocks noChangeShapeType="1"/>
          </p:cNvSpPr>
          <p:nvPr/>
        </p:nvSpPr>
        <p:spPr bwMode="auto">
          <a:xfrm>
            <a:off x="3863975" y="1916113"/>
            <a:ext cx="431800" cy="431800"/>
          </a:xfrm>
          <a:prstGeom prst="line">
            <a:avLst/>
          </a:prstGeom>
          <a:noFill/>
          <a:ln w="38100">
            <a:solidFill>
              <a:srgbClr val="DDDDD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97" name="Rectangle 100"/>
          <p:cNvSpPr>
            <a:spLocks noChangeArrowheads="1"/>
          </p:cNvSpPr>
          <p:nvPr/>
        </p:nvSpPr>
        <p:spPr bwMode="auto">
          <a:xfrm>
            <a:off x="3863975" y="3644900"/>
            <a:ext cx="431800" cy="431800"/>
          </a:xfrm>
          <a:prstGeom prst="rect">
            <a:avLst/>
          </a:prstGeom>
          <a:noFill/>
          <a:ln w="38100" algn="ctr">
            <a:solidFill>
              <a:srgbClr val="DDDDDD"/>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nvGrpSpPr>
          <p:cNvPr id="2" name="Group 6">
            <a:extLst>
              <a:ext uri="{FF2B5EF4-FFF2-40B4-BE49-F238E27FC236}">
                <a16:creationId xmlns:a16="http://schemas.microsoft.com/office/drawing/2014/main" id="{787C67A4-84FA-4CD0-1188-9090E8DD973D}"/>
              </a:ext>
            </a:extLst>
          </p:cNvPr>
          <p:cNvGrpSpPr>
            <a:grpSpLocks/>
          </p:cNvGrpSpPr>
          <p:nvPr/>
        </p:nvGrpSpPr>
        <p:grpSpPr bwMode="auto">
          <a:xfrm>
            <a:off x="2141449" y="2816225"/>
            <a:ext cx="971265" cy="835024"/>
            <a:chOff x="1584" y="816"/>
            <a:chExt cx="912" cy="816"/>
          </a:xfrm>
          <a:effectLst>
            <a:glow rad="101600">
              <a:schemeClr val="accent3">
                <a:satMod val="175000"/>
                <a:alpha val="40000"/>
              </a:schemeClr>
            </a:glow>
          </a:effectLst>
        </p:grpSpPr>
        <p:sp>
          <p:nvSpPr>
            <p:cNvPr id="3" name="Freeform 7">
              <a:extLst>
                <a:ext uri="{FF2B5EF4-FFF2-40B4-BE49-F238E27FC236}">
                  <a16:creationId xmlns:a16="http://schemas.microsoft.com/office/drawing/2014/main" id="{E3561A2D-91F5-310A-B831-B7C05F0CF99C}"/>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4" name="Freeform 8">
              <a:extLst>
                <a:ext uri="{FF2B5EF4-FFF2-40B4-BE49-F238E27FC236}">
                  <a16:creationId xmlns:a16="http://schemas.microsoft.com/office/drawing/2014/main" id="{D56935B0-2CE3-10FA-8E5C-CC29602D8DD6}"/>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5" name="Freeform 9">
              <a:extLst>
                <a:ext uri="{FF2B5EF4-FFF2-40B4-BE49-F238E27FC236}">
                  <a16:creationId xmlns:a16="http://schemas.microsoft.com/office/drawing/2014/main" id="{7FE1D9E6-4AD8-4D24-2F76-E5ED32D69BF1}"/>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6" name="Freeform 10">
              <a:extLst>
                <a:ext uri="{FF2B5EF4-FFF2-40B4-BE49-F238E27FC236}">
                  <a16:creationId xmlns:a16="http://schemas.microsoft.com/office/drawing/2014/main" id="{E0678DC0-D96F-4103-217E-B965577D0FB3}"/>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7" name="Freeform 11">
              <a:extLst>
                <a:ext uri="{FF2B5EF4-FFF2-40B4-BE49-F238E27FC236}">
                  <a16:creationId xmlns:a16="http://schemas.microsoft.com/office/drawing/2014/main" id="{8CD7AF32-7745-979D-651E-4F244AFEC3B6}"/>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8" name="Freeform 12">
              <a:extLst>
                <a:ext uri="{FF2B5EF4-FFF2-40B4-BE49-F238E27FC236}">
                  <a16:creationId xmlns:a16="http://schemas.microsoft.com/office/drawing/2014/main" id="{9B50EB01-F4DE-0BC7-7122-B80A449CB9AE}"/>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13">
              <a:extLst>
                <a:ext uri="{FF2B5EF4-FFF2-40B4-BE49-F238E27FC236}">
                  <a16:creationId xmlns:a16="http://schemas.microsoft.com/office/drawing/2014/main" id="{F3A118C3-4312-4ED1-1639-423AAA9AEB1F}"/>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0" name="Freeform 14">
              <a:extLst>
                <a:ext uri="{FF2B5EF4-FFF2-40B4-BE49-F238E27FC236}">
                  <a16:creationId xmlns:a16="http://schemas.microsoft.com/office/drawing/2014/main" id="{E1E245FD-99C5-D16D-0E62-03E242E3D692}"/>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1" name="Freeform 15">
              <a:extLst>
                <a:ext uri="{FF2B5EF4-FFF2-40B4-BE49-F238E27FC236}">
                  <a16:creationId xmlns:a16="http://schemas.microsoft.com/office/drawing/2014/main" id="{646D16B6-7DF1-86F5-B9BD-30F8479E6CE6}"/>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4432"/>
                                        </p:tgtEl>
                                        <p:attrNameLst>
                                          <p:attrName>style.visibility</p:attrName>
                                        </p:attrNameLst>
                                      </p:cBhvr>
                                      <p:to>
                                        <p:strVal val="visible"/>
                                      </p:to>
                                    </p:set>
                                    <p:animEffect transition="in" filter="blinds(horizontal)">
                                      <p:cBhvr>
                                        <p:cTn id="7" dur="500"/>
                                        <p:tgtEl>
                                          <p:spTgt spid="31443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14440"/>
                                        </p:tgtEl>
                                        <p:attrNameLst>
                                          <p:attrName>style.visibility</p:attrName>
                                        </p:attrNameLst>
                                      </p:cBhvr>
                                      <p:to>
                                        <p:strVal val="visible"/>
                                      </p:to>
                                    </p:set>
                                    <p:animEffect transition="in" filter="blinds(horizontal)">
                                      <p:cBhvr>
                                        <p:cTn id="10" dur="500"/>
                                        <p:tgtEl>
                                          <p:spTgt spid="314440"/>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14433"/>
                                        </p:tgtEl>
                                        <p:attrNameLst>
                                          <p:attrName>style.visibility</p:attrName>
                                        </p:attrNameLst>
                                      </p:cBhvr>
                                      <p:to>
                                        <p:strVal val="visible"/>
                                      </p:to>
                                    </p:set>
                                    <p:animEffect transition="in" filter="blinds(horizontal)">
                                      <p:cBhvr>
                                        <p:cTn id="15" dur="500"/>
                                        <p:tgtEl>
                                          <p:spTgt spid="314433"/>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14439"/>
                                        </p:tgtEl>
                                        <p:attrNameLst>
                                          <p:attrName>style.visibility</p:attrName>
                                        </p:attrNameLst>
                                      </p:cBhvr>
                                      <p:to>
                                        <p:strVal val="visible"/>
                                      </p:to>
                                    </p:set>
                                    <p:animEffect transition="in" filter="blinds(horizontal)">
                                      <p:cBhvr>
                                        <p:cTn id="18" dur="500"/>
                                        <p:tgtEl>
                                          <p:spTgt spid="314439"/>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314431"/>
                                        </p:tgtEl>
                                        <p:attrNameLst>
                                          <p:attrName>style.visibility</p:attrName>
                                        </p:attrNameLst>
                                      </p:cBhvr>
                                      <p:to>
                                        <p:strVal val="visible"/>
                                      </p:to>
                                    </p:set>
                                    <p:animEffect transition="in" filter="blinds(horizontal)">
                                      <p:cBhvr>
                                        <p:cTn id="23" dur="500"/>
                                        <p:tgtEl>
                                          <p:spTgt spid="314431"/>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314434"/>
                                        </p:tgtEl>
                                        <p:attrNameLst>
                                          <p:attrName>style.visibility</p:attrName>
                                        </p:attrNameLst>
                                      </p:cBhvr>
                                      <p:to>
                                        <p:strVal val="visible"/>
                                      </p:to>
                                    </p:set>
                                    <p:animEffect transition="in" filter="blinds(horizontal)">
                                      <p:cBhvr>
                                        <p:cTn id="26" dur="500"/>
                                        <p:tgtEl>
                                          <p:spTgt spid="314434"/>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314438"/>
                                        </p:tgtEl>
                                        <p:attrNameLst>
                                          <p:attrName>style.visibility</p:attrName>
                                        </p:attrNameLst>
                                      </p:cBhvr>
                                      <p:to>
                                        <p:strVal val="visible"/>
                                      </p:to>
                                    </p:set>
                                    <p:animEffect transition="in" filter="blinds(horizontal)">
                                      <p:cBhvr>
                                        <p:cTn id="31" dur="500"/>
                                        <p:tgtEl>
                                          <p:spTgt spid="314438"/>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314435"/>
                                        </p:tgtEl>
                                        <p:attrNameLst>
                                          <p:attrName>style.visibility</p:attrName>
                                        </p:attrNameLst>
                                      </p:cBhvr>
                                      <p:to>
                                        <p:strVal val="visible"/>
                                      </p:to>
                                    </p:set>
                                    <p:animEffect transition="in" filter="blinds(horizontal)">
                                      <p:cBhvr>
                                        <p:cTn id="34" dur="500"/>
                                        <p:tgtEl>
                                          <p:spTgt spid="314435"/>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314436"/>
                                        </p:tgtEl>
                                        <p:attrNameLst>
                                          <p:attrName>style.visibility</p:attrName>
                                        </p:attrNameLst>
                                      </p:cBhvr>
                                      <p:to>
                                        <p:strVal val="visible"/>
                                      </p:to>
                                    </p:set>
                                    <p:animEffect transition="in" filter="blinds(horizontal)">
                                      <p:cBhvr>
                                        <p:cTn id="37" dur="500"/>
                                        <p:tgtEl>
                                          <p:spTgt spid="31443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91"/>
                                        </p:tgtEl>
                                        <p:attrNameLst>
                                          <p:attrName>style.visibility</p:attrName>
                                        </p:attrNameLst>
                                      </p:cBhvr>
                                      <p:to>
                                        <p:strVal val="visible"/>
                                      </p:to>
                                    </p:set>
                                    <p:animEffect transition="in" filter="blinds(horizontal)">
                                      <p:cBhvr>
                                        <p:cTn id="42" dur="500"/>
                                        <p:tgtEl>
                                          <p:spTgt spid="9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96"/>
                                        </p:tgtEl>
                                        <p:attrNameLst>
                                          <p:attrName>style.visibility</p:attrName>
                                        </p:attrNameLst>
                                      </p:cBhvr>
                                      <p:to>
                                        <p:strVal val="visible"/>
                                      </p:to>
                                    </p:set>
                                    <p:animEffect transition="in" filter="blinds(horizontal)">
                                      <p:cBhvr>
                                        <p:cTn id="47"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431" grpId="0" animBg="1"/>
      <p:bldP spid="314432" grpId="0"/>
      <p:bldP spid="314433" grpId="0"/>
      <p:bldP spid="314434" grpId="0"/>
      <p:bldP spid="314435" grpId="0"/>
      <p:bldP spid="314436" grpId="0"/>
      <p:bldP spid="314438" grpId="0" animBg="1"/>
      <p:bldP spid="314439" grpId="0" animBg="1"/>
      <p:bldP spid="314440" grpId="0" animBg="1"/>
      <p:bldP spid="91" grpId="0" animBg="1"/>
      <p:bldP spid="9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lide Number Placeholder 5"/>
          <p:cNvSpPr>
            <a:spLocks noGrp="1"/>
          </p:cNvSpPr>
          <p:nvPr>
            <p:ph type="sldNum" sz="quarter" idx="12"/>
          </p:nvPr>
        </p:nvSpPr>
        <p:spPr/>
        <p:txBody>
          <a:bodyPr/>
          <a:lstStyle/>
          <a:p>
            <a:fld id="{0C525227-0A1B-4798-A665-F28CDD1AD5FC}" type="slidenum">
              <a:rPr lang="en-US">
                <a:latin typeface="+mj-lt"/>
              </a:rPr>
              <a:pPr/>
              <a:t>32</a:t>
            </a:fld>
            <a:endParaRPr lang="en-US">
              <a:latin typeface="+mj-lt"/>
            </a:endParaRPr>
          </a:p>
        </p:txBody>
      </p:sp>
      <p:sp>
        <p:nvSpPr>
          <p:cNvPr id="281602" name="Rectangle 2"/>
          <p:cNvSpPr>
            <a:spLocks noGrp="1" noChangeArrowheads="1"/>
          </p:cNvSpPr>
          <p:nvPr>
            <p:ph type="title"/>
          </p:nvPr>
        </p:nvSpPr>
        <p:spPr>
          <a:xfrm>
            <a:off x="685800" y="333375"/>
            <a:ext cx="7772400" cy="1143000"/>
          </a:xfrm>
        </p:spPr>
        <p:txBody>
          <a:bodyPr/>
          <a:lstStyle/>
          <a:p>
            <a:r>
              <a:rPr lang="en-US" dirty="0">
                <a:solidFill>
                  <a:srgbClr val="FFFF00"/>
                </a:solidFill>
              </a:rPr>
              <a:t>Unsuccessful Search</a:t>
            </a:r>
          </a:p>
        </p:txBody>
      </p:sp>
      <p:sp>
        <p:nvSpPr>
          <p:cNvPr id="281603" name="AutoShape 3"/>
          <p:cNvSpPr>
            <a:spLocks noChangeArrowheads="1"/>
          </p:cNvSpPr>
          <p:nvPr/>
        </p:nvSpPr>
        <p:spPr bwMode="auto">
          <a:xfrm>
            <a:off x="2395538" y="5426075"/>
            <a:ext cx="762000" cy="36353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281604" name="AutoShape 4"/>
          <p:cNvCxnSpPr>
            <a:cxnSpLocks noChangeShapeType="1"/>
            <a:stCxn id="281603" idx="0"/>
            <a:endCxn id="281603" idx="2"/>
          </p:cNvCxnSpPr>
          <p:nvPr/>
        </p:nvCxnSpPr>
        <p:spPr bwMode="auto">
          <a:xfrm>
            <a:off x="2776538" y="5424488"/>
            <a:ext cx="0" cy="366712"/>
          </a:xfrm>
          <a:prstGeom prst="straightConnector1">
            <a:avLst/>
          </a:prstGeom>
          <a:noFill/>
          <a:ln w="38100">
            <a:solidFill>
              <a:schemeClr val="tx1"/>
            </a:solidFill>
            <a:round/>
            <a:headEnd/>
            <a:tailEnd/>
          </a:ln>
          <a:effectLst/>
        </p:spPr>
      </p:cxnSp>
      <p:sp>
        <p:nvSpPr>
          <p:cNvPr id="281605" name="AutoShape 5"/>
          <p:cNvSpPr>
            <a:spLocks noChangeArrowheads="1"/>
          </p:cNvSpPr>
          <p:nvPr/>
        </p:nvSpPr>
        <p:spPr bwMode="auto">
          <a:xfrm>
            <a:off x="3667125" y="4797425"/>
            <a:ext cx="762000" cy="98901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281606" name="AutoShape 6"/>
          <p:cNvCxnSpPr>
            <a:cxnSpLocks noChangeShapeType="1"/>
            <a:stCxn id="281605" idx="0"/>
            <a:endCxn id="281605" idx="2"/>
          </p:cNvCxnSpPr>
          <p:nvPr/>
        </p:nvCxnSpPr>
        <p:spPr bwMode="auto">
          <a:xfrm>
            <a:off x="4048125" y="4792663"/>
            <a:ext cx="0" cy="998537"/>
          </a:xfrm>
          <a:prstGeom prst="straightConnector1">
            <a:avLst/>
          </a:prstGeom>
          <a:noFill/>
          <a:ln w="38100">
            <a:solidFill>
              <a:schemeClr val="tx1"/>
            </a:solidFill>
            <a:round/>
            <a:headEnd/>
            <a:tailEnd/>
          </a:ln>
          <a:effectLst/>
        </p:spPr>
      </p:cxnSp>
      <p:sp>
        <p:nvSpPr>
          <p:cNvPr id="281607" name="AutoShape 7"/>
          <p:cNvSpPr>
            <a:spLocks noChangeArrowheads="1"/>
          </p:cNvSpPr>
          <p:nvPr/>
        </p:nvSpPr>
        <p:spPr bwMode="auto">
          <a:xfrm>
            <a:off x="6119813" y="5173663"/>
            <a:ext cx="762000" cy="6143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281608" name="AutoShape 8"/>
          <p:cNvCxnSpPr>
            <a:cxnSpLocks noChangeShapeType="1"/>
            <a:stCxn id="281607" idx="0"/>
            <a:endCxn id="281607" idx="2"/>
          </p:cNvCxnSpPr>
          <p:nvPr/>
        </p:nvCxnSpPr>
        <p:spPr bwMode="auto">
          <a:xfrm>
            <a:off x="6500813" y="5170488"/>
            <a:ext cx="0" cy="620712"/>
          </a:xfrm>
          <a:prstGeom prst="straightConnector1">
            <a:avLst/>
          </a:prstGeom>
          <a:noFill/>
          <a:ln w="38100">
            <a:solidFill>
              <a:schemeClr val="tx1"/>
            </a:solidFill>
            <a:round/>
            <a:headEnd/>
            <a:tailEnd/>
          </a:ln>
          <a:effectLst/>
        </p:spPr>
      </p:cxnSp>
      <p:sp>
        <p:nvSpPr>
          <p:cNvPr id="281609" name="AutoShape 9"/>
          <p:cNvSpPr>
            <a:spLocks noChangeArrowheads="1"/>
          </p:cNvSpPr>
          <p:nvPr/>
        </p:nvSpPr>
        <p:spPr bwMode="auto">
          <a:xfrm>
            <a:off x="4911725" y="4514850"/>
            <a:ext cx="762000" cy="12700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281610" name="AutoShape 10"/>
          <p:cNvCxnSpPr>
            <a:cxnSpLocks noChangeShapeType="1"/>
            <a:stCxn id="281609" idx="0"/>
            <a:endCxn id="281609" idx="2"/>
          </p:cNvCxnSpPr>
          <p:nvPr/>
        </p:nvCxnSpPr>
        <p:spPr bwMode="auto">
          <a:xfrm>
            <a:off x="5292725" y="4508500"/>
            <a:ext cx="0" cy="1282700"/>
          </a:xfrm>
          <a:prstGeom prst="straightConnector1">
            <a:avLst/>
          </a:prstGeom>
          <a:noFill/>
          <a:ln w="38100">
            <a:solidFill>
              <a:schemeClr val="tx1"/>
            </a:solidFill>
            <a:round/>
            <a:headEnd/>
            <a:tailEnd/>
          </a:ln>
          <a:effectLst/>
        </p:spPr>
      </p:cxnSp>
      <p:sp>
        <p:nvSpPr>
          <p:cNvPr id="281611" name="AutoShape 11"/>
          <p:cNvSpPr>
            <a:spLocks noChangeArrowheads="1"/>
          </p:cNvSpPr>
          <p:nvPr/>
        </p:nvSpPr>
        <p:spPr bwMode="auto">
          <a:xfrm>
            <a:off x="7339013" y="4157663"/>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281612" name="AutoShape 12"/>
          <p:cNvCxnSpPr>
            <a:cxnSpLocks noChangeShapeType="1"/>
            <a:stCxn id="281611" idx="0"/>
            <a:endCxn id="281611" idx="2"/>
          </p:cNvCxnSpPr>
          <p:nvPr/>
        </p:nvCxnSpPr>
        <p:spPr bwMode="auto">
          <a:xfrm>
            <a:off x="7720013" y="4149725"/>
            <a:ext cx="0" cy="1641475"/>
          </a:xfrm>
          <a:prstGeom prst="straightConnector1">
            <a:avLst/>
          </a:prstGeom>
          <a:noFill/>
          <a:ln w="38100">
            <a:solidFill>
              <a:schemeClr val="tx1"/>
            </a:solidFill>
            <a:round/>
            <a:headEnd/>
            <a:tailEnd/>
          </a:ln>
          <a:effectLst/>
        </p:spPr>
      </p:cxnSp>
      <p:sp>
        <p:nvSpPr>
          <p:cNvPr id="281613" name="AutoShape 13"/>
          <p:cNvSpPr>
            <a:spLocks noChangeArrowheads="1"/>
          </p:cNvSpPr>
          <p:nvPr/>
        </p:nvSpPr>
        <p:spPr bwMode="auto">
          <a:xfrm>
            <a:off x="1187450" y="4157663"/>
            <a:ext cx="762000" cy="16383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281614" name="AutoShape 14"/>
          <p:cNvCxnSpPr>
            <a:cxnSpLocks noChangeShapeType="1"/>
            <a:stCxn id="281613" idx="0"/>
            <a:endCxn id="281613" idx="2"/>
          </p:cNvCxnSpPr>
          <p:nvPr/>
        </p:nvCxnSpPr>
        <p:spPr bwMode="auto">
          <a:xfrm>
            <a:off x="1568450" y="4149725"/>
            <a:ext cx="0" cy="1654175"/>
          </a:xfrm>
          <a:prstGeom prst="straightConnector1">
            <a:avLst/>
          </a:prstGeom>
          <a:noFill/>
          <a:ln w="38100">
            <a:solidFill>
              <a:schemeClr val="tx1"/>
            </a:solidFill>
            <a:round/>
            <a:headEnd/>
            <a:tailEnd/>
          </a:ln>
          <a:effectLst/>
        </p:spPr>
      </p:cxnSp>
      <p:sp>
        <p:nvSpPr>
          <p:cNvPr id="281615" name="Line 15"/>
          <p:cNvSpPr>
            <a:spLocks noChangeShapeType="1"/>
          </p:cNvSpPr>
          <p:nvPr/>
        </p:nvSpPr>
        <p:spPr bwMode="auto">
          <a:xfrm>
            <a:off x="1824038" y="4365625"/>
            <a:ext cx="5462587"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81616" name="Line 16"/>
          <p:cNvSpPr>
            <a:spLocks noChangeShapeType="1"/>
          </p:cNvSpPr>
          <p:nvPr/>
        </p:nvSpPr>
        <p:spPr bwMode="auto">
          <a:xfrm>
            <a:off x="1824038" y="4665663"/>
            <a:ext cx="304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81617" name="Line 17"/>
          <p:cNvSpPr>
            <a:spLocks noChangeShapeType="1"/>
          </p:cNvSpPr>
          <p:nvPr/>
        </p:nvSpPr>
        <p:spPr bwMode="auto">
          <a:xfrm>
            <a:off x="1824038" y="4979988"/>
            <a:ext cx="177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81618" name="Line 18"/>
          <p:cNvSpPr>
            <a:spLocks noChangeShapeType="1"/>
          </p:cNvSpPr>
          <p:nvPr/>
        </p:nvSpPr>
        <p:spPr bwMode="auto">
          <a:xfrm>
            <a:off x="1824038" y="5310188"/>
            <a:ext cx="177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81619" name="Line 19"/>
          <p:cNvSpPr>
            <a:spLocks noChangeShapeType="1"/>
          </p:cNvSpPr>
          <p:nvPr/>
        </p:nvSpPr>
        <p:spPr bwMode="auto">
          <a:xfrm>
            <a:off x="1824038" y="5603875"/>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81620" name="Line 20"/>
          <p:cNvSpPr>
            <a:spLocks noChangeShapeType="1"/>
          </p:cNvSpPr>
          <p:nvPr/>
        </p:nvSpPr>
        <p:spPr bwMode="auto">
          <a:xfrm>
            <a:off x="3094038" y="5600700"/>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81621" name="Line 21"/>
          <p:cNvSpPr>
            <a:spLocks noChangeShapeType="1"/>
          </p:cNvSpPr>
          <p:nvPr/>
        </p:nvSpPr>
        <p:spPr bwMode="auto">
          <a:xfrm>
            <a:off x="4364038" y="559752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81622" name="Line 22"/>
          <p:cNvSpPr>
            <a:spLocks noChangeShapeType="1"/>
          </p:cNvSpPr>
          <p:nvPr/>
        </p:nvSpPr>
        <p:spPr bwMode="auto">
          <a:xfrm>
            <a:off x="5572125" y="5602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81623" name="Line 23"/>
          <p:cNvSpPr>
            <a:spLocks noChangeShapeType="1"/>
          </p:cNvSpPr>
          <p:nvPr/>
        </p:nvSpPr>
        <p:spPr bwMode="auto">
          <a:xfrm>
            <a:off x="6778625" y="5602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81624" name="Line 24"/>
          <p:cNvSpPr>
            <a:spLocks noChangeShapeType="1"/>
          </p:cNvSpPr>
          <p:nvPr/>
        </p:nvSpPr>
        <p:spPr bwMode="auto">
          <a:xfrm>
            <a:off x="5572125" y="46656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81625" name="Line 25"/>
          <p:cNvSpPr>
            <a:spLocks noChangeShapeType="1"/>
          </p:cNvSpPr>
          <p:nvPr/>
        </p:nvSpPr>
        <p:spPr bwMode="auto">
          <a:xfrm>
            <a:off x="5572125" y="4981575"/>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81626" name="Line 26"/>
          <p:cNvSpPr>
            <a:spLocks noChangeShapeType="1"/>
          </p:cNvSpPr>
          <p:nvPr/>
        </p:nvSpPr>
        <p:spPr bwMode="auto">
          <a:xfrm>
            <a:off x="5572125" y="5348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81627" name="Line 27"/>
          <p:cNvSpPr>
            <a:spLocks noChangeShapeType="1"/>
          </p:cNvSpPr>
          <p:nvPr/>
        </p:nvSpPr>
        <p:spPr bwMode="auto">
          <a:xfrm>
            <a:off x="6778625" y="5348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81628" name="Line 28"/>
          <p:cNvSpPr>
            <a:spLocks noChangeShapeType="1"/>
          </p:cNvSpPr>
          <p:nvPr/>
        </p:nvSpPr>
        <p:spPr bwMode="auto">
          <a:xfrm>
            <a:off x="4364038" y="53117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81629" name="Line 29"/>
          <p:cNvSpPr>
            <a:spLocks noChangeShapeType="1"/>
          </p:cNvSpPr>
          <p:nvPr/>
        </p:nvSpPr>
        <p:spPr bwMode="auto">
          <a:xfrm>
            <a:off x="4364038" y="49815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281640" name="AutoShape 40"/>
          <p:cNvSpPr>
            <a:spLocks noChangeArrowheads="1"/>
          </p:cNvSpPr>
          <p:nvPr/>
        </p:nvSpPr>
        <p:spPr bwMode="auto">
          <a:xfrm>
            <a:off x="971550" y="1804075"/>
            <a:ext cx="2162175" cy="562213"/>
          </a:xfrm>
          <a:prstGeom prst="cloudCallout">
            <a:avLst>
              <a:gd name="adj1" fmla="val 24301"/>
              <a:gd name="adj2" fmla="val 105620"/>
            </a:avLst>
          </a:prstGeom>
          <a:solidFill>
            <a:schemeClr val="bg1"/>
          </a:solidFill>
          <a:ln w="38100">
            <a:solidFill>
              <a:srgbClr val="FF0000"/>
            </a:solidFill>
            <a:round/>
            <a:headEnd/>
            <a:tailEnd/>
          </a:ln>
          <a:effectLst/>
        </p:spPr>
        <p:txBody>
          <a:bodyPr anchor="ctr" anchorCtr="1">
            <a:spAutoFit/>
          </a:bodyPr>
          <a:lstStyle/>
          <a:p>
            <a:pPr>
              <a:lnSpc>
                <a:spcPct val="100000"/>
              </a:lnSpc>
              <a:spcBef>
                <a:spcPct val="0"/>
              </a:spcBef>
            </a:pPr>
            <a:r>
              <a:rPr lang="en-US" sz="1800">
                <a:solidFill>
                  <a:schemeClr val="tx1"/>
                </a:solidFill>
                <a:latin typeface="+mj-lt"/>
              </a:rPr>
              <a:t>find(6, …)</a:t>
            </a:r>
          </a:p>
        </p:txBody>
      </p:sp>
      <p:sp>
        <p:nvSpPr>
          <p:cNvPr id="281647" name="Text Box 47"/>
          <p:cNvSpPr txBox="1">
            <a:spLocks noChangeArrowheads="1"/>
          </p:cNvSpPr>
          <p:nvPr/>
        </p:nvSpPr>
        <p:spPr bwMode="auto">
          <a:xfrm>
            <a:off x="3477751" y="1412875"/>
            <a:ext cx="883575" cy="338554"/>
          </a:xfrm>
          <a:prstGeom prst="rect">
            <a:avLst/>
          </a:prstGeom>
          <a:noFill/>
          <a:ln w="38100" algn="ctr">
            <a:noFill/>
            <a:miter lim="800000"/>
            <a:headEnd/>
            <a:tailEnd/>
          </a:ln>
          <a:effectLst/>
        </p:spPr>
        <p:txBody>
          <a:bodyPr wrap="none">
            <a:spAutoFit/>
          </a:bodyPr>
          <a:lstStyle/>
          <a:p>
            <a:pPr marL="342900" indent="-342900"/>
            <a:r>
              <a:rPr lang="en-US" sz="2000">
                <a:latin typeface="+mj-lt"/>
              </a:rPr>
              <a:t>preds</a:t>
            </a:r>
          </a:p>
        </p:txBody>
      </p:sp>
      <p:sp>
        <p:nvSpPr>
          <p:cNvPr id="281666" name="Freeform 66"/>
          <p:cNvSpPr>
            <a:spLocks/>
          </p:cNvSpPr>
          <p:nvPr/>
        </p:nvSpPr>
        <p:spPr bwMode="auto">
          <a:xfrm>
            <a:off x="4013200" y="2686050"/>
            <a:ext cx="1308100" cy="2330450"/>
          </a:xfrm>
          <a:custGeom>
            <a:avLst/>
            <a:gdLst/>
            <a:ahLst/>
            <a:cxnLst>
              <a:cxn ang="0">
                <a:pos x="0" y="148"/>
              </a:cxn>
              <a:cxn ang="0">
                <a:pos x="792" y="220"/>
              </a:cxn>
              <a:cxn ang="0">
                <a:pos x="192" y="1468"/>
              </a:cxn>
            </a:cxnLst>
            <a:rect l="0" t="0" r="r" b="b"/>
            <a:pathLst>
              <a:path w="824" h="1468">
                <a:moveTo>
                  <a:pt x="0" y="148"/>
                </a:moveTo>
                <a:cubicBezTo>
                  <a:pt x="132" y="160"/>
                  <a:pt x="760" y="0"/>
                  <a:pt x="792" y="220"/>
                </a:cubicBezTo>
                <a:cubicBezTo>
                  <a:pt x="824" y="440"/>
                  <a:pt x="317" y="1208"/>
                  <a:pt x="192" y="1468"/>
                </a:cubicBezTo>
              </a:path>
            </a:pathLst>
          </a:custGeom>
          <a:noFill/>
          <a:ln w="76200" cap="flat" cmpd="sng">
            <a:solidFill>
              <a:srgbClr val="FF0000"/>
            </a:solidFill>
            <a:prstDash val="solid"/>
            <a:round/>
            <a:headEnd type="none" w="med" len="med"/>
            <a:tailEnd type="triangle" w="med" len="med"/>
          </a:ln>
          <a:effectLst/>
        </p:spPr>
        <p:txBody>
          <a:bodyPr wrap="none"/>
          <a:lstStyle/>
          <a:p>
            <a:endParaRPr lang="en-US">
              <a:latin typeface="+mj-lt"/>
            </a:endParaRPr>
          </a:p>
        </p:txBody>
      </p:sp>
      <p:sp>
        <p:nvSpPr>
          <p:cNvPr id="281667" name="Text Box 67"/>
          <p:cNvSpPr txBox="1">
            <a:spLocks noChangeArrowheads="1"/>
          </p:cNvSpPr>
          <p:nvPr/>
        </p:nvSpPr>
        <p:spPr bwMode="auto">
          <a:xfrm>
            <a:off x="3338513" y="3644900"/>
            <a:ext cx="307975" cy="287338"/>
          </a:xfrm>
          <a:prstGeom prst="rect">
            <a:avLst/>
          </a:prstGeom>
          <a:noFill/>
          <a:ln w="38100" algn="ctr">
            <a:noFill/>
            <a:miter lim="800000"/>
            <a:headEnd/>
            <a:tailEnd/>
          </a:ln>
          <a:effectLst/>
        </p:spPr>
        <p:txBody>
          <a:bodyPr wrap="none">
            <a:spAutoFit/>
          </a:bodyPr>
          <a:lstStyle/>
          <a:p>
            <a:pPr marL="342900" indent="-342900"/>
            <a:r>
              <a:rPr lang="en-US">
                <a:latin typeface="+mj-lt"/>
              </a:rPr>
              <a:t>0</a:t>
            </a:r>
          </a:p>
        </p:txBody>
      </p:sp>
      <p:sp>
        <p:nvSpPr>
          <p:cNvPr id="281668" name="Freeform 68"/>
          <p:cNvSpPr>
            <a:spLocks/>
          </p:cNvSpPr>
          <p:nvPr/>
        </p:nvSpPr>
        <p:spPr bwMode="auto">
          <a:xfrm>
            <a:off x="3924300" y="3035300"/>
            <a:ext cx="1395413" cy="2273300"/>
          </a:xfrm>
          <a:custGeom>
            <a:avLst/>
            <a:gdLst/>
            <a:ahLst/>
            <a:cxnLst>
              <a:cxn ang="0">
                <a:pos x="0" y="186"/>
              </a:cxn>
              <a:cxn ang="0">
                <a:pos x="832" y="208"/>
              </a:cxn>
              <a:cxn ang="0">
                <a:pos x="280" y="1432"/>
              </a:cxn>
            </a:cxnLst>
            <a:rect l="0" t="0" r="r" b="b"/>
            <a:pathLst>
              <a:path w="879" h="1432">
                <a:moveTo>
                  <a:pt x="0" y="186"/>
                </a:moveTo>
                <a:cubicBezTo>
                  <a:pt x="139" y="190"/>
                  <a:pt x="785" y="0"/>
                  <a:pt x="832" y="208"/>
                </a:cubicBezTo>
                <a:cubicBezTo>
                  <a:pt x="879" y="416"/>
                  <a:pt x="395" y="1177"/>
                  <a:pt x="280" y="1432"/>
                </a:cubicBezTo>
              </a:path>
            </a:pathLst>
          </a:custGeom>
          <a:noFill/>
          <a:ln w="76200" cap="flat" cmpd="sng">
            <a:solidFill>
              <a:srgbClr val="FF0000"/>
            </a:solidFill>
            <a:prstDash val="solid"/>
            <a:round/>
            <a:headEnd type="none" w="med" len="med"/>
            <a:tailEnd type="triangle" w="med" len="med"/>
          </a:ln>
          <a:effectLst/>
        </p:spPr>
        <p:txBody>
          <a:bodyPr wrap="none"/>
          <a:lstStyle/>
          <a:p>
            <a:endParaRPr lang="en-US">
              <a:latin typeface="+mj-lt"/>
            </a:endParaRPr>
          </a:p>
        </p:txBody>
      </p:sp>
      <p:sp>
        <p:nvSpPr>
          <p:cNvPr id="281669" name="Freeform 69"/>
          <p:cNvSpPr>
            <a:spLocks/>
          </p:cNvSpPr>
          <p:nvPr/>
        </p:nvSpPr>
        <p:spPr bwMode="auto">
          <a:xfrm>
            <a:off x="3962400" y="3524250"/>
            <a:ext cx="1363663" cy="2076450"/>
          </a:xfrm>
          <a:custGeom>
            <a:avLst/>
            <a:gdLst/>
            <a:ahLst/>
            <a:cxnLst>
              <a:cxn ang="0">
                <a:pos x="0" y="180"/>
              </a:cxn>
              <a:cxn ang="0">
                <a:pos x="816" y="188"/>
              </a:cxn>
              <a:cxn ang="0">
                <a:pos x="256" y="1308"/>
              </a:cxn>
            </a:cxnLst>
            <a:rect l="0" t="0" r="r" b="b"/>
            <a:pathLst>
              <a:path w="859" h="1308">
                <a:moveTo>
                  <a:pt x="0" y="180"/>
                </a:moveTo>
                <a:cubicBezTo>
                  <a:pt x="136" y="181"/>
                  <a:pt x="773" y="0"/>
                  <a:pt x="816" y="188"/>
                </a:cubicBezTo>
                <a:cubicBezTo>
                  <a:pt x="859" y="376"/>
                  <a:pt x="373" y="1075"/>
                  <a:pt x="256" y="1308"/>
                </a:cubicBezTo>
              </a:path>
            </a:pathLst>
          </a:custGeom>
          <a:noFill/>
          <a:ln w="76200" cap="flat" cmpd="sng">
            <a:solidFill>
              <a:srgbClr val="FF0000"/>
            </a:solidFill>
            <a:prstDash val="solid"/>
            <a:round/>
            <a:headEnd type="none" w="med" len="med"/>
            <a:tailEnd type="triangle" w="med" len="med"/>
          </a:ln>
          <a:effectLst/>
        </p:spPr>
        <p:txBody>
          <a:bodyPr wrap="none"/>
          <a:lstStyle/>
          <a:p>
            <a:endParaRPr lang="en-US">
              <a:latin typeface="+mj-lt"/>
            </a:endParaRPr>
          </a:p>
        </p:txBody>
      </p:sp>
      <p:sp>
        <p:nvSpPr>
          <p:cNvPr id="281670" name="Text Box 70"/>
          <p:cNvSpPr txBox="1">
            <a:spLocks noChangeArrowheads="1"/>
          </p:cNvSpPr>
          <p:nvPr/>
        </p:nvSpPr>
        <p:spPr bwMode="auto">
          <a:xfrm>
            <a:off x="3338513" y="3230563"/>
            <a:ext cx="307975" cy="287337"/>
          </a:xfrm>
          <a:prstGeom prst="rect">
            <a:avLst/>
          </a:prstGeom>
          <a:noFill/>
          <a:ln w="38100" algn="ctr">
            <a:noFill/>
            <a:miter lim="800000"/>
            <a:headEnd/>
            <a:tailEnd/>
          </a:ln>
          <a:effectLst/>
        </p:spPr>
        <p:txBody>
          <a:bodyPr wrap="none">
            <a:spAutoFit/>
          </a:bodyPr>
          <a:lstStyle/>
          <a:p>
            <a:pPr marL="342900" indent="-342900"/>
            <a:r>
              <a:rPr lang="en-US">
                <a:latin typeface="+mj-lt"/>
              </a:rPr>
              <a:t>1</a:t>
            </a:r>
          </a:p>
        </p:txBody>
      </p:sp>
      <p:sp>
        <p:nvSpPr>
          <p:cNvPr id="281671" name="Text Box 71"/>
          <p:cNvSpPr txBox="1">
            <a:spLocks noChangeArrowheads="1"/>
          </p:cNvSpPr>
          <p:nvPr/>
        </p:nvSpPr>
        <p:spPr bwMode="auto">
          <a:xfrm>
            <a:off x="3338513" y="2816225"/>
            <a:ext cx="307975" cy="287338"/>
          </a:xfrm>
          <a:prstGeom prst="rect">
            <a:avLst/>
          </a:prstGeom>
          <a:noFill/>
          <a:ln w="38100" algn="ctr">
            <a:noFill/>
            <a:miter lim="800000"/>
            <a:headEnd/>
            <a:tailEnd/>
          </a:ln>
          <a:effectLst/>
        </p:spPr>
        <p:txBody>
          <a:bodyPr wrap="none">
            <a:spAutoFit/>
          </a:bodyPr>
          <a:lstStyle/>
          <a:p>
            <a:pPr marL="342900" indent="-342900"/>
            <a:r>
              <a:rPr lang="en-US">
                <a:latin typeface="+mj-lt"/>
              </a:rPr>
              <a:t>2</a:t>
            </a:r>
          </a:p>
        </p:txBody>
      </p:sp>
      <p:sp>
        <p:nvSpPr>
          <p:cNvPr id="281672" name="Text Box 72"/>
          <p:cNvSpPr txBox="1">
            <a:spLocks noChangeArrowheads="1"/>
          </p:cNvSpPr>
          <p:nvPr/>
        </p:nvSpPr>
        <p:spPr bwMode="auto">
          <a:xfrm>
            <a:off x="3338513" y="2401888"/>
            <a:ext cx="307975" cy="287337"/>
          </a:xfrm>
          <a:prstGeom prst="rect">
            <a:avLst/>
          </a:prstGeom>
          <a:noFill/>
          <a:ln w="38100" algn="ctr">
            <a:noFill/>
            <a:miter lim="800000"/>
            <a:headEnd/>
            <a:tailEnd/>
          </a:ln>
          <a:effectLst/>
        </p:spPr>
        <p:txBody>
          <a:bodyPr wrap="none">
            <a:spAutoFit/>
          </a:bodyPr>
          <a:lstStyle/>
          <a:p>
            <a:pPr marL="342900" indent="-342900"/>
            <a:r>
              <a:rPr lang="en-US">
                <a:latin typeface="+mj-lt"/>
              </a:rPr>
              <a:t>3</a:t>
            </a:r>
          </a:p>
        </p:txBody>
      </p:sp>
      <p:sp>
        <p:nvSpPr>
          <p:cNvPr id="281673" name="Text Box 73"/>
          <p:cNvSpPr txBox="1">
            <a:spLocks noChangeArrowheads="1"/>
          </p:cNvSpPr>
          <p:nvPr/>
        </p:nvSpPr>
        <p:spPr bwMode="auto">
          <a:xfrm>
            <a:off x="3338513" y="1989138"/>
            <a:ext cx="307975" cy="287337"/>
          </a:xfrm>
          <a:prstGeom prst="rect">
            <a:avLst/>
          </a:prstGeom>
          <a:noFill/>
          <a:ln w="38100" algn="ctr">
            <a:noFill/>
            <a:miter lim="800000"/>
            <a:headEnd/>
            <a:tailEnd/>
          </a:ln>
          <a:effectLst/>
        </p:spPr>
        <p:txBody>
          <a:bodyPr wrap="none">
            <a:spAutoFit/>
          </a:bodyPr>
          <a:lstStyle/>
          <a:p>
            <a:pPr marL="342900" indent="-342900"/>
            <a:r>
              <a:rPr lang="en-US">
                <a:latin typeface="+mj-lt"/>
              </a:rPr>
              <a:t>4</a:t>
            </a:r>
          </a:p>
        </p:txBody>
      </p:sp>
      <p:sp>
        <p:nvSpPr>
          <p:cNvPr id="281674" name="Freeform 74"/>
          <p:cNvSpPr>
            <a:spLocks/>
          </p:cNvSpPr>
          <p:nvPr/>
        </p:nvSpPr>
        <p:spPr bwMode="auto">
          <a:xfrm>
            <a:off x="1841500" y="2244725"/>
            <a:ext cx="4181475" cy="2416175"/>
          </a:xfrm>
          <a:custGeom>
            <a:avLst/>
            <a:gdLst/>
            <a:ahLst/>
            <a:cxnLst>
              <a:cxn ang="0">
                <a:pos x="1357" y="116"/>
              </a:cxn>
              <a:cxn ang="0">
                <a:pos x="2408" y="234"/>
              </a:cxn>
              <a:cxn ang="0">
                <a:pos x="0" y="1522"/>
              </a:cxn>
            </a:cxnLst>
            <a:rect l="0" t="0" r="r" b="b"/>
            <a:pathLst>
              <a:path w="2634" h="1522">
                <a:moveTo>
                  <a:pt x="1357" y="116"/>
                </a:moveTo>
                <a:cubicBezTo>
                  <a:pt x="1532" y="136"/>
                  <a:pt x="2634" y="0"/>
                  <a:pt x="2408" y="234"/>
                </a:cubicBezTo>
                <a:cubicBezTo>
                  <a:pt x="2182" y="468"/>
                  <a:pt x="502" y="1254"/>
                  <a:pt x="0" y="1522"/>
                </a:cubicBezTo>
              </a:path>
            </a:pathLst>
          </a:custGeom>
          <a:noFill/>
          <a:ln w="76200" cap="flat" cmpd="sng">
            <a:solidFill>
              <a:srgbClr val="FF0000"/>
            </a:solidFill>
            <a:prstDash val="solid"/>
            <a:round/>
            <a:headEnd type="none" w="med" len="med"/>
            <a:tailEnd type="triangle" w="med" len="med"/>
          </a:ln>
          <a:effectLst/>
        </p:spPr>
        <p:txBody>
          <a:bodyPr wrap="none"/>
          <a:lstStyle/>
          <a:p>
            <a:endParaRPr lang="en-US">
              <a:latin typeface="+mj-lt"/>
            </a:endParaRPr>
          </a:p>
        </p:txBody>
      </p:sp>
      <p:sp>
        <p:nvSpPr>
          <p:cNvPr id="281676" name="Freeform 76"/>
          <p:cNvSpPr>
            <a:spLocks/>
          </p:cNvSpPr>
          <p:nvPr/>
        </p:nvSpPr>
        <p:spPr bwMode="auto">
          <a:xfrm>
            <a:off x="1866900" y="1905000"/>
            <a:ext cx="4005263" cy="2438400"/>
          </a:xfrm>
          <a:custGeom>
            <a:avLst/>
            <a:gdLst/>
            <a:ahLst/>
            <a:cxnLst>
              <a:cxn ang="0">
                <a:pos x="1352" y="88"/>
              </a:cxn>
              <a:cxn ang="0">
                <a:pos x="2298" y="241"/>
              </a:cxn>
              <a:cxn ang="0">
                <a:pos x="0" y="1536"/>
              </a:cxn>
            </a:cxnLst>
            <a:rect l="0" t="0" r="r" b="b"/>
            <a:pathLst>
              <a:path w="2523" h="1536">
                <a:moveTo>
                  <a:pt x="1352" y="88"/>
                </a:moveTo>
                <a:cubicBezTo>
                  <a:pt x="1510" y="112"/>
                  <a:pt x="2523" y="0"/>
                  <a:pt x="2298" y="241"/>
                </a:cubicBezTo>
                <a:cubicBezTo>
                  <a:pt x="2073" y="482"/>
                  <a:pt x="479" y="1266"/>
                  <a:pt x="0" y="1536"/>
                </a:cubicBezTo>
              </a:path>
            </a:pathLst>
          </a:custGeom>
          <a:noFill/>
          <a:ln w="76200" cap="flat" cmpd="sng">
            <a:solidFill>
              <a:srgbClr val="FF0000"/>
            </a:solidFill>
            <a:prstDash val="solid"/>
            <a:round/>
            <a:headEnd type="none" w="med" len="med"/>
            <a:tailEnd type="triangle" w="med" len="med"/>
          </a:ln>
          <a:effectLst/>
        </p:spPr>
        <p:txBody>
          <a:bodyPr wrap="none"/>
          <a:lstStyle/>
          <a:p>
            <a:endParaRPr lang="en-US">
              <a:latin typeface="+mj-lt"/>
            </a:endParaRPr>
          </a:p>
        </p:txBody>
      </p:sp>
      <p:sp>
        <p:nvSpPr>
          <p:cNvPr id="59" name="Footer Placeholder 58"/>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60" name="Rectangle 42"/>
          <p:cNvSpPr>
            <a:spLocks noChangeArrowheads="1"/>
          </p:cNvSpPr>
          <p:nvPr/>
        </p:nvSpPr>
        <p:spPr bwMode="auto">
          <a:xfrm>
            <a:off x="3708400" y="2276475"/>
            <a:ext cx="431800" cy="4318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61" name="Rectangle 43"/>
          <p:cNvSpPr>
            <a:spLocks noChangeArrowheads="1"/>
          </p:cNvSpPr>
          <p:nvPr/>
        </p:nvSpPr>
        <p:spPr bwMode="auto">
          <a:xfrm>
            <a:off x="3708400" y="2708275"/>
            <a:ext cx="431800" cy="4318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62" name="Rectangle 44"/>
          <p:cNvSpPr>
            <a:spLocks noChangeArrowheads="1"/>
          </p:cNvSpPr>
          <p:nvPr/>
        </p:nvSpPr>
        <p:spPr bwMode="auto">
          <a:xfrm>
            <a:off x="3708400" y="3141663"/>
            <a:ext cx="431800" cy="4318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63" name="Rectangle 45"/>
          <p:cNvSpPr>
            <a:spLocks noChangeArrowheads="1"/>
          </p:cNvSpPr>
          <p:nvPr/>
        </p:nvSpPr>
        <p:spPr bwMode="auto">
          <a:xfrm>
            <a:off x="3708400" y="3573463"/>
            <a:ext cx="431800" cy="4318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64" name="Rectangle 46"/>
          <p:cNvSpPr>
            <a:spLocks noChangeArrowheads="1"/>
          </p:cNvSpPr>
          <p:nvPr/>
        </p:nvSpPr>
        <p:spPr bwMode="auto">
          <a:xfrm>
            <a:off x="3708400" y="1844675"/>
            <a:ext cx="431800" cy="4318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342900" indent="-342900"/>
            <a:endParaRPr lang="en-US"/>
          </a:p>
        </p:txBody>
      </p:sp>
      <p:grpSp>
        <p:nvGrpSpPr>
          <p:cNvPr id="2" name="Group 6">
            <a:extLst>
              <a:ext uri="{FF2B5EF4-FFF2-40B4-BE49-F238E27FC236}">
                <a16:creationId xmlns:a16="http://schemas.microsoft.com/office/drawing/2014/main" id="{5B13EB0C-70D7-FB14-152B-0AAF3A48474F}"/>
              </a:ext>
            </a:extLst>
          </p:cNvPr>
          <p:cNvGrpSpPr>
            <a:grpSpLocks/>
          </p:cNvGrpSpPr>
          <p:nvPr/>
        </p:nvGrpSpPr>
        <p:grpSpPr bwMode="auto">
          <a:xfrm>
            <a:off x="2141449" y="2816225"/>
            <a:ext cx="971265" cy="835024"/>
            <a:chOff x="1584" y="816"/>
            <a:chExt cx="912" cy="816"/>
          </a:xfrm>
          <a:effectLst>
            <a:glow rad="101600">
              <a:schemeClr val="accent3">
                <a:satMod val="175000"/>
                <a:alpha val="40000"/>
              </a:schemeClr>
            </a:glow>
          </a:effectLst>
        </p:grpSpPr>
        <p:sp>
          <p:nvSpPr>
            <p:cNvPr id="3" name="Freeform 7">
              <a:extLst>
                <a:ext uri="{FF2B5EF4-FFF2-40B4-BE49-F238E27FC236}">
                  <a16:creationId xmlns:a16="http://schemas.microsoft.com/office/drawing/2014/main" id="{B57C6ED9-0BF6-4EF1-A797-EDB7D0A676C7}"/>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4" name="Freeform 8">
              <a:extLst>
                <a:ext uri="{FF2B5EF4-FFF2-40B4-BE49-F238E27FC236}">
                  <a16:creationId xmlns:a16="http://schemas.microsoft.com/office/drawing/2014/main" id="{3394D375-E188-D9A5-86B2-C9C38BC65572}"/>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5" name="Freeform 9">
              <a:extLst>
                <a:ext uri="{FF2B5EF4-FFF2-40B4-BE49-F238E27FC236}">
                  <a16:creationId xmlns:a16="http://schemas.microsoft.com/office/drawing/2014/main" id="{05A62A79-C997-086C-1E0E-EEF5442EBA54}"/>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6" name="Freeform 10">
              <a:extLst>
                <a:ext uri="{FF2B5EF4-FFF2-40B4-BE49-F238E27FC236}">
                  <a16:creationId xmlns:a16="http://schemas.microsoft.com/office/drawing/2014/main" id="{4A046608-3EA2-971E-FFDF-68BBB1901108}"/>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7" name="Freeform 11">
              <a:extLst>
                <a:ext uri="{FF2B5EF4-FFF2-40B4-BE49-F238E27FC236}">
                  <a16:creationId xmlns:a16="http://schemas.microsoft.com/office/drawing/2014/main" id="{D4E3FAE7-6122-675F-2F89-15520E46C6FD}"/>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8" name="Freeform 12">
              <a:extLst>
                <a:ext uri="{FF2B5EF4-FFF2-40B4-BE49-F238E27FC236}">
                  <a16:creationId xmlns:a16="http://schemas.microsoft.com/office/drawing/2014/main" id="{8FEB6021-BC0B-630A-9681-58EC8978BF21}"/>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13">
              <a:extLst>
                <a:ext uri="{FF2B5EF4-FFF2-40B4-BE49-F238E27FC236}">
                  <a16:creationId xmlns:a16="http://schemas.microsoft.com/office/drawing/2014/main" id="{7677216F-7F67-263C-6EC8-AFE28D720059}"/>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0" name="Freeform 14">
              <a:extLst>
                <a:ext uri="{FF2B5EF4-FFF2-40B4-BE49-F238E27FC236}">
                  <a16:creationId xmlns:a16="http://schemas.microsoft.com/office/drawing/2014/main" id="{B9E23B20-155F-5C4E-0C79-AB6A2A1F4766}"/>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1" name="Freeform 15">
              <a:extLst>
                <a:ext uri="{FF2B5EF4-FFF2-40B4-BE49-F238E27FC236}">
                  <a16:creationId xmlns:a16="http://schemas.microsoft.com/office/drawing/2014/main" id="{C86F6C3B-DC34-1F73-F17B-CD440A92336D}"/>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1669"/>
                                        </p:tgtEl>
                                        <p:attrNameLst>
                                          <p:attrName>style.visibility</p:attrName>
                                        </p:attrNameLst>
                                      </p:cBhvr>
                                      <p:to>
                                        <p:strVal val="visible"/>
                                      </p:to>
                                    </p:set>
                                    <p:animEffect transition="in" filter="blinds(horizontal)">
                                      <p:cBhvr>
                                        <p:cTn id="7" dur="500"/>
                                        <p:tgtEl>
                                          <p:spTgt spid="28166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81667"/>
                                        </p:tgtEl>
                                        <p:attrNameLst>
                                          <p:attrName>style.visibility</p:attrName>
                                        </p:attrNameLst>
                                      </p:cBhvr>
                                      <p:to>
                                        <p:strVal val="visible"/>
                                      </p:to>
                                    </p:set>
                                    <p:animEffect transition="in" filter="blinds(horizontal)">
                                      <p:cBhvr>
                                        <p:cTn id="10" dur="500"/>
                                        <p:tgtEl>
                                          <p:spTgt spid="28166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81668"/>
                                        </p:tgtEl>
                                        <p:attrNameLst>
                                          <p:attrName>style.visibility</p:attrName>
                                        </p:attrNameLst>
                                      </p:cBhvr>
                                      <p:to>
                                        <p:strVal val="visible"/>
                                      </p:to>
                                    </p:set>
                                    <p:animEffect transition="in" filter="blinds(horizontal)">
                                      <p:cBhvr>
                                        <p:cTn id="15" dur="500"/>
                                        <p:tgtEl>
                                          <p:spTgt spid="281668"/>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81670"/>
                                        </p:tgtEl>
                                        <p:attrNameLst>
                                          <p:attrName>style.visibility</p:attrName>
                                        </p:attrNameLst>
                                      </p:cBhvr>
                                      <p:to>
                                        <p:strVal val="visible"/>
                                      </p:to>
                                    </p:set>
                                    <p:animEffect transition="in" filter="blinds(horizontal)">
                                      <p:cBhvr>
                                        <p:cTn id="18" dur="500"/>
                                        <p:tgtEl>
                                          <p:spTgt spid="281670"/>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281671"/>
                                        </p:tgtEl>
                                        <p:attrNameLst>
                                          <p:attrName>style.visibility</p:attrName>
                                        </p:attrNameLst>
                                      </p:cBhvr>
                                      <p:to>
                                        <p:strVal val="visible"/>
                                      </p:to>
                                    </p:set>
                                    <p:animEffect transition="in" filter="blinds(horizontal)">
                                      <p:cBhvr>
                                        <p:cTn id="23" dur="500"/>
                                        <p:tgtEl>
                                          <p:spTgt spid="281671"/>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81666"/>
                                        </p:tgtEl>
                                        <p:attrNameLst>
                                          <p:attrName>style.visibility</p:attrName>
                                        </p:attrNameLst>
                                      </p:cBhvr>
                                      <p:to>
                                        <p:strVal val="visible"/>
                                      </p:to>
                                    </p:set>
                                    <p:animEffect transition="in" filter="blinds(horizontal)">
                                      <p:cBhvr>
                                        <p:cTn id="26" dur="500"/>
                                        <p:tgtEl>
                                          <p:spTgt spid="281666"/>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281674"/>
                                        </p:tgtEl>
                                        <p:attrNameLst>
                                          <p:attrName>style.visibility</p:attrName>
                                        </p:attrNameLst>
                                      </p:cBhvr>
                                      <p:to>
                                        <p:strVal val="visible"/>
                                      </p:to>
                                    </p:set>
                                    <p:animEffect transition="in" filter="blinds(horizontal)">
                                      <p:cBhvr>
                                        <p:cTn id="31" dur="500"/>
                                        <p:tgtEl>
                                          <p:spTgt spid="281674"/>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81672"/>
                                        </p:tgtEl>
                                        <p:attrNameLst>
                                          <p:attrName>style.visibility</p:attrName>
                                        </p:attrNameLst>
                                      </p:cBhvr>
                                      <p:to>
                                        <p:strVal val="visible"/>
                                      </p:to>
                                    </p:set>
                                    <p:animEffect transition="in" filter="blinds(horizontal)">
                                      <p:cBhvr>
                                        <p:cTn id="34" dur="500"/>
                                        <p:tgtEl>
                                          <p:spTgt spid="281672"/>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281676"/>
                                        </p:tgtEl>
                                        <p:attrNameLst>
                                          <p:attrName>style.visibility</p:attrName>
                                        </p:attrNameLst>
                                      </p:cBhvr>
                                      <p:to>
                                        <p:strVal val="visible"/>
                                      </p:to>
                                    </p:set>
                                    <p:animEffect transition="in" filter="blinds(horizontal)">
                                      <p:cBhvr>
                                        <p:cTn id="39" dur="500"/>
                                        <p:tgtEl>
                                          <p:spTgt spid="281676"/>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281673"/>
                                        </p:tgtEl>
                                        <p:attrNameLst>
                                          <p:attrName>style.visibility</p:attrName>
                                        </p:attrNameLst>
                                      </p:cBhvr>
                                      <p:to>
                                        <p:strVal val="visible"/>
                                      </p:to>
                                    </p:set>
                                    <p:animEffect transition="in" filter="blinds(horizontal)">
                                      <p:cBhvr>
                                        <p:cTn id="42" dur="500"/>
                                        <p:tgtEl>
                                          <p:spTgt spid="2816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666" grpId="0" animBg="1"/>
      <p:bldP spid="281667" grpId="0"/>
      <p:bldP spid="281668" grpId="0" animBg="1"/>
      <p:bldP spid="281669" grpId="0" animBg="1"/>
      <p:bldP spid="281670" grpId="0"/>
      <p:bldP spid="281671" grpId="0"/>
      <p:bldP spid="281672" grpId="0"/>
      <p:bldP spid="281673" grpId="0"/>
      <p:bldP spid="281674" grpId="0" animBg="1"/>
      <p:bldP spid="28167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Slide Number Placeholder 5"/>
          <p:cNvSpPr>
            <a:spLocks noGrp="1"/>
          </p:cNvSpPr>
          <p:nvPr>
            <p:ph type="sldNum" sz="quarter" idx="12"/>
          </p:nvPr>
        </p:nvSpPr>
        <p:spPr/>
        <p:txBody>
          <a:bodyPr/>
          <a:lstStyle/>
          <a:p>
            <a:fld id="{F1E35A44-7B65-49B2-BEC5-65FB7C3ED3C9}" type="slidenum">
              <a:rPr lang="en-US">
                <a:latin typeface="+mj-lt"/>
              </a:rPr>
              <a:pPr/>
              <a:t>33</a:t>
            </a:fld>
            <a:endParaRPr lang="en-US">
              <a:latin typeface="+mj-lt"/>
            </a:endParaRPr>
          </a:p>
        </p:txBody>
      </p:sp>
      <p:sp>
        <p:nvSpPr>
          <p:cNvPr id="320514" name="Rectangle 2"/>
          <p:cNvSpPr>
            <a:spLocks noGrp="1" noChangeArrowheads="1"/>
          </p:cNvSpPr>
          <p:nvPr>
            <p:ph type="title"/>
          </p:nvPr>
        </p:nvSpPr>
        <p:spPr>
          <a:xfrm>
            <a:off x="685800" y="333375"/>
            <a:ext cx="7772400" cy="1143000"/>
          </a:xfrm>
        </p:spPr>
        <p:txBody>
          <a:bodyPr/>
          <a:lstStyle/>
          <a:p>
            <a:r>
              <a:rPr lang="en-US" dirty="0">
                <a:solidFill>
                  <a:srgbClr val="FFFF00"/>
                </a:solidFill>
              </a:rPr>
              <a:t>Unsuccessful Search</a:t>
            </a:r>
          </a:p>
        </p:txBody>
      </p:sp>
      <p:sp>
        <p:nvSpPr>
          <p:cNvPr id="320515" name="AutoShape 3"/>
          <p:cNvSpPr>
            <a:spLocks noChangeArrowheads="1"/>
          </p:cNvSpPr>
          <p:nvPr/>
        </p:nvSpPr>
        <p:spPr bwMode="auto">
          <a:xfrm>
            <a:off x="2395538" y="5426075"/>
            <a:ext cx="762000" cy="36353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320516" name="AutoShape 4"/>
          <p:cNvCxnSpPr>
            <a:cxnSpLocks noChangeShapeType="1"/>
            <a:stCxn id="320515" idx="0"/>
            <a:endCxn id="320515" idx="2"/>
          </p:cNvCxnSpPr>
          <p:nvPr/>
        </p:nvCxnSpPr>
        <p:spPr bwMode="auto">
          <a:xfrm>
            <a:off x="2776538" y="5424488"/>
            <a:ext cx="0" cy="366712"/>
          </a:xfrm>
          <a:prstGeom prst="straightConnector1">
            <a:avLst/>
          </a:prstGeom>
          <a:noFill/>
          <a:ln w="38100">
            <a:solidFill>
              <a:schemeClr val="tx1"/>
            </a:solidFill>
            <a:round/>
            <a:headEnd/>
            <a:tailEnd/>
          </a:ln>
          <a:effectLst/>
        </p:spPr>
      </p:cxnSp>
      <p:sp>
        <p:nvSpPr>
          <p:cNvPr id="320517" name="AutoShape 5"/>
          <p:cNvSpPr>
            <a:spLocks noChangeArrowheads="1"/>
          </p:cNvSpPr>
          <p:nvPr/>
        </p:nvSpPr>
        <p:spPr bwMode="auto">
          <a:xfrm>
            <a:off x="3667125" y="4797425"/>
            <a:ext cx="762000" cy="98901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320518" name="AutoShape 6"/>
          <p:cNvCxnSpPr>
            <a:cxnSpLocks noChangeShapeType="1"/>
            <a:stCxn id="320517" idx="0"/>
            <a:endCxn id="320517" idx="2"/>
          </p:cNvCxnSpPr>
          <p:nvPr/>
        </p:nvCxnSpPr>
        <p:spPr bwMode="auto">
          <a:xfrm>
            <a:off x="4048125" y="4792663"/>
            <a:ext cx="0" cy="998537"/>
          </a:xfrm>
          <a:prstGeom prst="straightConnector1">
            <a:avLst/>
          </a:prstGeom>
          <a:noFill/>
          <a:ln w="38100">
            <a:solidFill>
              <a:schemeClr val="tx1"/>
            </a:solidFill>
            <a:round/>
            <a:headEnd/>
            <a:tailEnd/>
          </a:ln>
          <a:effectLst/>
        </p:spPr>
      </p:cxnSp>
      <p:sp>
        <p:nvSpPr>
          <p:cNvPr id="320519" name="AutoShape 7"/>
          <p:cNvSpPr>
            <a:spLocks noChangeArrowheads="1"/>
          </p:cNvSpPr>
          <p:nvPr/>
        </p:nvSpPr>
        <p:spPr bwMode="auto">
          <a:xfrm>
            <a:off x="6119813" y="5173663"/>
            <a:ext cx="762000" cy="6143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320520" name="AutoShape 8"/>
          <p:cNvCxnSpPr>
            <a:cxnSpLocks noChangeShapeType="1"/>
            <a:stCxn id="320519" idx="0"/>
            <a:endCxn id="320519" idx="2"/>
          </p:cNvCxnSpPr>
          <p:nvPr/>
        </p:nvCxnSpPr>
        <p:spPr bwMode="auto">
          <a:xfrm>
            <a:off x="6500813" y="5170488"/>
            <a:ext cx="0" cy="620712"/>
          </a:xfrm>
          <a:prstGeom prst="straightConnector1">
            <a:avLst/>
          </a:prstGeom>
          <a:noFill/>
          <a:ln w="38100">
            <a:solidFill>
              <a:schemeClr val="tx1"/>
            </a:solidFill>
            <a:round/>
            <a:headEnd/>
            <a:tailEnd/>
          </a:ln>
          <a:effectLst/>
        </p:spPr>
      </p:cxnSp>
      <p:sp>
        <p:nvSpPr>
          <p:cNvPr id="320521" name="AutoShape 9"/>
          <p:cNvSpPr>
            <a:spLocks noChangeArrowheads="1"/>
          </p:cNvSpPr>
          <p:nvPr/>
        </p:nvSpPr>
        <p:spPr bwMode="auto">
          <a:xfrm>
            <a:off x="4911725" y="4514850"/>
            <a:ext cx="762000" cy="12700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320522" name="AutoShape 10"/>
          <p:cNvCxnSpPr>
            <a:cxnSpLocks noChangeShapeType="1"/>
            <a:stCxn id="320521" idx="0"/>
            <a:endCxn id="320521" idx="2"/>
          </p:cNvCxnSpPr>
          <p:nvPr/>
        </p:nvCxnSpPr>
        <p:spPr bwMode="auto">
          <a:xfrm>
            <a:off x="5292725" y="4508500"/>
            <a:ext cx="0" cy="1282700"/>
          </a:xfrm>
          <a:prstGeom prst="straightConnector1">
            <a:avLst/>
          </a:prstGeom>
          <a:noFill/>
          <a:ln w="38100">
            <a:solidFill>
              <a:schemeClr val="tx1"/>
            </a:solidFill>
            <a:round/>
            <a:headEnd/>
            <a:tailEnd/>
          </a:ln>
          <a:effectLst/>
        </p:spPr>
      </p:cxnSp>
      <p:sp>
        <p:nvSpPr>
          <p:cNvPr id="320523" name="AutoShape 11"/>
          <p:cNvSpPr>
            <a:spLocks noChangeArrowheads="1"/>
          </p:cNvSpPr>
          <p:nvPr/>
        </p:nvSpPr>
        <p:spPr bwMode="auto">
          <a:xfrm>
            <a:off x="7339013" y="4157663"/>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320524" name="AutoShape 12"/>
          <p:cNvCxnSpPr>
            <a:cxnSpLocks noChangeShapeType="1"/>
            <a:stCxn id="320523" idx="0"/>
            <a:endCxn id="320523" idx="2"/>
          </p:cNvCxnSpPr>
          <p:nvPr/>
        </p:nvCxnSpPr>
        <p:spPr bwMode="auto">
          <a:xfrm>
            <a:off x="7720013" y="4149725"/>
            <a:ext cx="0" cy="1641475"/>
          </a:xfrm>
          <a:prstGeom prst="straightConnector1">
            <a:avLst/>
          </a:prstGeom>
          <a:noFill/>
          <a:ln w="38100">
            <a:solidFill>
              <a:schemeClr val="tx1"/>
            </a:solidFill>
            <a:round/>
            <a:headEnd/>
            <a:tailEnd/>
          </a:ln>
          <a:effectLst/>
        </p:spPr>
      </p:cxnSp>
      <p:sp>
        <p:nvSpPr>
          <p:cNvPr id="320525" name="AutoShape 13"/>
          <p:cNvSpPr>
            <a:spLocks noChangeArrowheads="1"/>
          </p:cNvSpPr>
          <p:nvPr/>
        </p:nvSpPr>
        <p:spPr bwMode="auto">
          <a:xfrm>
            <a:off x="1187450" y="4157663"/>
            <a:ext cx="762000" cy="16383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320526" name="AutoShape 14"/>
          <p:cNvCxnSpPr>
            <a:cxnSpLocks noChangeShapeType="1"/>
            <a:stCxn id="320525" idx="0"/>
            <a:endCxn id="320525" idx="2"/>
          </p:cNvCxnSpPr>
          <p:nvPr/>
        </p:nvCxnSpPr>
        <p:spPr bwMode="auto">
          <a:xfrm>
            <a:off x="1568450" y="4149725"/>
            <a:ext cx="0" cy="1654175"/>
          </a:xfrm>
          <a:prstGeom prst="straightConnector1">
            <a:avLst/>
          </a:prstGeom>
          <a:noFill/>
          <a:ln w="38100">
            <a:solidFill>
              <a:schemeClr val="tx1"/>
            </a:solidFill>
            <a:round/>
            <a:headEnd/>
            <a:tailEnd/>
          </a:ln>
          <a:effectLst/>
        </p:spPr>
      </p:cxnSp>
      <p:sp>
        <p:nvSpPr>
          <p:cNvPr id="320527" name="Line 15"/>
          <p:cNvSpPr>
            <a:spLocks noChangeShapeType="1"/>
          </p:cNvSpPr>
          <p:nvPr/>
        </p:nvSpPr>
        <p:spPr bwMode="auto">
          <a:xfrm>
            <a:off x="1824038" y="4365625"/>
            <a:ext cx="5462587"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0528" name="Line 16"/>
          <p:cNvSpPr>
            <a:spLocks noChangeShapeType="1"/>
          </p:cNvSpPr>
          <p:nvPr/>
        </p:nvSpPr>
        <p:spPr bwMode="auto">
          <a:xfrm>
            <a:off x="1824038" y="4665663"/>
            <a:ext cx="304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0529" name="Line 17"/>
          <p:cNvSpPr>
            <a:spLocks noChangeShapeType="1"/>
          </p:cNvSpPr>
          <p:nvPr/>
        </p:nvSpPr>
        <p:spPr bwMode="auto">
          <a:xfrm>
            <a:off x="1824038" y="4979988"/>
            <a:ext cx="177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0530" name="Line 18"/>
          <p:cNvSpPr>
            <a:spLocks noChangeShapeType="1"/>
          </p:cNvSpPr>
          <p:nvPr/>
        </p:nvSpPr>
        <p:spPr bwMode="auto">
          <a:xfrm>
            <a:off x="1824038" y="5310188"/>
            <a:ext cx="177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0531" name="Line 19"/>
          <p:cNvSpPr>
            <a:spLocks noChangeShapeType="1"/>
          </p:cNvSpPr>
          <p:nvPr/>
        </p:nvSpPr>
        <p:spPr bwMode="auto">
          <a:xfrm>
            <a:off x="1824038" y="5603875"/>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0532" name="Line 20"/>
          <p:cNvSpPr>
            <a:spLocks noChangeShapeType="1"/>
          </p:cNvSpPr>
          <p:nvPr/>
        </p:nvSpPr>
        <p:spPr bwMode="auto">
          <a:xfrm>
            <a:off x="3094038" y="5600700"/>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0533" name="Line 21"/>
          <p:cNvSpPr>
            <a:spLocks noChangeShapeType="1"/>
          </p:cNvSpPr>
          <p:nvPr/>
        </p:nvSpPr>
        <p:spPr bwMode="auto">
          <a:xfrm>
            <a:off x="4364038" y="559752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0534" name="Line 22"/>
          <p:cNvSpPr>
            <a:spLocks noChangeShapeType="1"/>
          </p:cNvSpPr>
          <p:nvPr/>
        </p:nvSpPr>
        <p:spPr bwMode="auto">
          <a:xfrm>
            <a:off x="5572125" y="5602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0535" name="Line 23"/>
          <p:cNvSpPr>
            <a:spLocks noChangeShapeType="1"/>
          </p:cNvSpPr>
          <p:nvPr/>
        </p:nvSpPr>
        <p:spPr bwMode="auto">
          <a:xfrm>
            <a:off x="6778625" y="5602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0536" name="Line 24"/>
          <p:cNvSpPr>
            <a:spLocks noChangeShapeType="1"/>
          </p:cNvSpPr>
          <p:nvPr/>
        </p:nvSpPr>
        <p:spPr bwMode="auto">
          <a:xfrm>
            <a:off x="5572125" y="46656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0537" name="Line 25"/>
          <p:cNvSpPr>
            <a:spLocks noChangeShapeType="1"/>
          </p:cNvSpPr>
          <p:nvPr/>
        </p:nvSpPr>
        <p:spPr bwMode="auto">
          <a:xfrm>
            <a:off x="5572125" y="4981575"/>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0538" name="Line 26"/>
          <p:cNvSpPr>
            <a:spLocks noChangeShapeType="1"/>
          </p:cNvSpPr>
          <p:nvPr/>
        </p:nvSpPr>
        <p:spPr bwMode="auto">
          <a:xfrm>
            <a:off x="5572125" y="5348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0539" name="Line 27"/>
          <p:cNvSpPr>
            <a:spLocks noChangeShapeType="1"/>
          </p:cNvSpPr>
          <p:nvPr/>
        </p:nvSpPr>
        <p:spPr bwMode="auto">
          <a:xfrm>
            <a:off x="6778625" y="53482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0540" name="Line 28"/>
          <p:cNvSpPr>
            <a:spLocks noChangeShapeType="1"/>
          </p:cNvSpPr>
          <p:nvPr/>
        </p:nvSpPr>
        <p:spPr bwMode="auto">
          <a:xfrm>
            <a:off x="4364038" y="53117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0541" name="Line 29"/>
          <p:cNvSpPr>
            <a:spLocks noChangeShapeType="1"/>
          </p:cNvSpPr>
          <p:nvPr/>
        </p:nvSpPr>
        <p:spPr bwMode="auto">
          <a:xfrm>
            <a:off x="4364038" y="49815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0552" name="AutoShape 40"/>
          <p:cNvSpPr>
            <a:spLocks noChangeArrowheads="1"/>
          </p:cNvSpPr>
          <p:nvPr/>
        </p:nvSpPr>
        <p:spPr bwMode="auto">
          <a:xfrm>
            <a:off x="971550" y="1804075"/>
            <a:ext cx="2162175" cy="562213"/>
          </a:xfrm>
          <a:prstGeom prst="cloudCallout">
            <a:avLst>
              <a:gd name="adj1" fmla="val 24301"/>
              <a:gd name="adj2" fmla="val 105620"/>
            </a:avLst>
          </a:prstGeom>
          <a:solidFill>
            <a:schemeClr val="bg1"/>
          </a:solidFill>
          <a:ln w="38100">
            <a:solidFill>
              <a:srgbClr val="FF0000"/>
            </a:solidFill>
            <a:round/>
            <a:headEnd/>
            <a:tailEnd/>
          </a:ln>
          <a:effectLst/>
        </p:spPr>
        <p:txBody>
          <a:bodyPr anchor="ctr" anchorCtr="1">
            <a:spAutoFit/>
          </a:bodyPr>
          <a:lstStyle/>
          <a:p>
            <a:pPr>
              <a:lnSpc>
                <a:spcPct val="100000"/>
              </a:lnSpc>
              <a:spcBef>
                <a:spcPct val="0"/>
              </a:spcBef>
            </a:pPr>
            <a:r>
              <a:rPr lang="en-US" sz="1800">
                <a:solidFill>
                  <a:schemeClr val="tx1"/>
                </a:solidFill>
                <a:latin typeface="+mj-lt"/>
              </a:rPr>
              <a:t>find(6, …)</a:t>
            </a:r>
          </a:p>
        </p:txBody>
      </p:sp>
      <p:sp>
        <p:nvSpPr>
          <p:cNvPr id="320559" name="Freeform 47"/>
          <p:cNvSpPr>
            <a:spLocks/>
          </p:cNvSpPr>
          <p:nvPr/>
        </p:nvSpPr>
        <p:spPr bwMode="auto">
          <a:xfrm>
            <a:off x="4013200" y="2686050"/>
            <a:ext cx="1308100" cy="2330450"/>
          </a:xfrm>
          <a:custGeom>
            <a:avLst/>
            <a:gdLst/>
            <a:ahLst/>
            <a:cxnLst>
              <a:cxn ang="0">
                <a:pos x="0" y="148"/>
              </a:cxn>
              <a:cxn ang="0">
                <a:pos x="792" y="220"/>
              </a:cxn>
              <a:cxn ang="0">
                <a:pos x="192" y="1468"/>
              </a:cxn>
            </a:cxnLst>
            <a:rect l="0" t="0" r="r" b="b"/>
            <a:pathLst>
              <a:path w="824" h="1468">
                <a:moveTo>
                  <a:pt x="0" y="148"/>
                </a:moveTo>
                <a:cubicBezTo>
                  <a:pt x="132" y="160"/>
                  <a:pt x="760" y="0"/>
                  <a:pt x="792" y="220"/>
                </a:cubicBezTo>
                <a:cubicBezTo>
                  <a:pt x="824" y="440"/>
                  <a:pt x="317" y="1208"/>
                  <a:pt x="192" y="1468"/>
                </a:cubicBezTo>
              </a:path>
            </a:pathLst>
          </a:custGeom>
          <a:noFill/>
          <a:ln w="76200" cap="flat" cmpd="sng">
            <a:solidFill>
              <a:srgbClr val="DDDDDD"/>
            </a:solidFill>
            <a:prstDash val="solid"/>
            <a:round/>
            <a:headEnd type="none" w="med" len="med"/>
            <a:tailEnd type="triangle" w="med" len="med"/>
          </a:ln>
          <a:effectLst/>
        </p:spPr>
        <p:txBody>
          <a:bodyPr wrap="none"/>
          <a:lstStyle/>
          <a:p>
            <a:endParaRPr lang="en-US">
              <a:latin typeface="+mj-lt"/>
            </a:endParaRPr>
          </a:p>
        </p:txBody>
      </p:sp>
      <p:sp>
        <p:nvSpPr>
          <p:cNvPr id="320561" name="Freeform 49"/>
          <p:cNvSpPr>
            <a:spLocks/>
          </p:cNvSpPr>
          <p:nvPr/>
        </p:nvSpPr>
        <p:spPr bwMode="auto">
          <a:xfrm>
            <a:off x="3924300" y="3068638"/>
            <a:ext cx="1395413" cy="2273300"/>
          </a:xfrm>
          <a:custGeom>
            <a:avLst/>
            <a:gdLst/>
            <a:ahLst/>
            <a:cxnLst>
              <a:cxn ang="0">
                <a:pos x="0" y="186"/>
              </a:cxn>
              <a:cxn ang="0">
                <a:pos x="832" y="208"/>
              </a:cxn>
              <a:cxn ang="0">
                <a:pos x="280" y="1432"/>
              </a:cxn>
            </a:cxnLst>
            <a:rect l="0" t="0" r="r" b="b"/>
            <a:pathLst>
              <a:path w="879" h="1432">
                <a:moveTo>
                  <a:pt x="0" y="186"/>
                </a:moveTo>
                <a:cubicBezTo>
                  <a:pt x="139" y="190"/>
                  <a:pt x="785" y="0"/>
                  <a:pt x="832" y="208"/>
                </a:cubicBezTo>
                <a:cubicBezTo>
                  <a:pt x="879" y="416"/>
                  <a:pt x="395" y="1177"/>
                  <a:pt x="280" y="1432"/>
                </a:cubicBezTo>
              </a:path>
            </a:pathLst>
          </a:custGeom>
          <a:noFill/>
          <a:ln w="76200" cap="flat" cmpd="sng">
            <a:solidFill>
              <a:srgbClr val="DDDDDD"/>
            </a:solidFill>
            <a:prstDash val="solid"/>
            <a:round/>
            <a:headEnd type="none" w="med" len="med"/>
            <a:tailEnd type="triangle" w="med" len="med"/>
          </a:ln>
          <a:effectLst/>
        </p:spPr>
        <p:txBody>
          <a:bodyPr wrap="none"/>
          <a:lstStyle/>
          <a:p>
            <a:endParaRPr lang="en-US">
              <a:latin typeface="+mj-lt"/>
            </a:endParaRPr>
          </a:p>
        </p:txBody>
      </p:sp>
      <p:sp>
        <p:nvSpPr>
          <p:cNvPr id="320562" name="Freeform 50"/>
          <p:cNvSpPr>
            <a:spLocks/>
          </p:cNvSpPr>
          <p:nvPr/>
        </p:nvSpPr>
        <p:spPr bwMode="auto">
          <a:xfrm>
            <a:off x="3962400" y="3524250"/>
            <a:ext cx="1363663" cy="2076450"/>
          </a:xfrm>
          <a:custGeom>
            <a:avLst/>
            <a:gdLst/>
            <a:ahLst/>
            <a:cxnLst>
              <a:cxn ang="0">
                <a:pos x="0" y="180"/>
              </a:cxn>
              <a:cxn ang="0">
                <a:pos x="816" y="188"/>
              </a:cxn>
              <a:cxn ang="0">
                <a:pos x="256" y="1308"/>
              </a:cxn>
            </a:cxnLst>
            <a:rect l="0" t="0" r="r" b="b"/>
            <a:pathLst>
              <a:path w="859" h="1308">
                <a:moveTo>
                  <a:pt x="0" y="180"/>
                </a:moveTo>
                <a:cubicBezTo>
                  <a:pt x="136" y="181"/>
                  <a:pt x="773" y="0"/>
                  <a:pt x="816" y="188"/>
                </a:cubicBezTo>
                <a:cubicBezTo>
                  <a:pt x="859" y="376"/>
                  <a:pt x="373" y="1075"/>
                  <a:pt x="256" y="1308"/>
                </a:cubicBezTo>
              </a:path>
            </a:pathLst>
          </a:custGeom>
          <a:noFill/>
          <a:ln w="76200" cap="flat" cmpd="sng">
            <a:solidFill>
              <a:srgbClr val="DDDDDD"/>
            </a:solidFill>
            <a:prstDash val="solid"/>
            <a:round/>
            <a:headEnd type="none" w="med" len="med"/>
            <a:tailEnd type="triangle" w="med" len="med"/>
          </a:ln>
          <a:effectLst/>
        </p:spPr>
        <p:txBody>
          <a:bodyPr wrap="none"/>
          <a:lstStyle/>
          <a:p>
            <a:endParaRPr lang="en-US">
              <a:latin typeface="+mj-lt"/>
            </a:endParaRPr>
          </a:p>
        </p:txBody>
      </p:sp>
      <p:sp>
        <p:nvSpPr>
          <p:cNvPr id="320567" name="Freeform 55"/>
          <p:cNvSpPr>
            <a:spLocks/>
          </p:cNvSpPr>
          <p:nvPr/>
        </p:nvSpPr>
        <p:spPr bwMode="auto">
          <a:xfrm>
            <a:off x="1841500" y="2244725"/>
            <a:ext cx="4181475" cy="2416175"/>
          </a:xfrm>
          <a:custGeom>
            <a:avLst/>
            <a:gdLst/>
            <a:ahLst/>
            <a:cxnLst>
              <a:cxn ang="0">
                <a:pos x="1357" y="116"/>
              </a:cxn>
              <a:cxn ang="0">
                <a:pos x="2408" y="234"/>
              </a:cxn>
              <a:cxn ang="0">
                <a:pos x="0" y="1522"/>
              </a:cxn>
            </a:cxnLst>
            <a:rect l="0" t="0" r="r" b="b"/>
            <a:pathLst>
              <a:path w="2634" h="1522">
                <a:moveTo>
                  <a:pt x="1357" y="116"/>
                </a:moveTo>
                <a:cubicBezTo>
                  <a:pt x="1532" y="136"/>
                  <a:pt x="2634" y="0"/>
                  <a:pt x="2408" y="234"/>
                </a:cubicBezTo>
                <a:cubicBezTo>
                  <a:pt x="2182" y="468"/>
                  <a:pt x="502" y="1254"/>
                  <a:pt x="0" y="1522"/>
                </a:cubicBezTo>
              </a:path>
            </a:pathLst>
          </a:custGeom>
          <a:noFill/>
          <a:ln w="76200" cap="flat" cmpd="sng">
            <a:solidFill>
              <a:srgbClr val="DDDDDD"/>
            </a:solidFill>
            <a:prstDash val="solid"/>
            <a:round/>
            <a:headEnd type="none" w="med" len="med"/>
            <a:tailEnd type="triangle" w="med" len="med"/>
          </a:ln>
          <a:effectLst/>
        </p:spPr>
        <p:txBody>
          <a:bodyPr wrap="none"/>
          <a:lstStyle/>
          <a:p>
            <a:endParaRPr lang="en-US">
              <a:latin typeface="+mj-lt"/>
            </a:endParaRPr>
          </a:p>
        </p:txBody>
      </p:sp>
      <p:sp>
        <p:nvSpPr>
          <p:cNvPr id="320568" name="Freeform 56"/>
          <p:cNvSpPr>
            <a:spLocks/>
          </p:cNvSpPr>
          <p:nvPr/>
        </p:nvSpPr>
        <p:spPr bwMode="auto">
          <a:xfrm>
            <a:off x="1835150" y="1916113"/>
            <a:ext cx="4005263" cy="2438400"/>
          </a:xfrm>
          <a:custGeom>
            <a:avLst/>
            <a:gdLst/>
            <a:ahLst/>
            <a:cxnLst>
              <a:cxn ang="0">
                <a:pos x="1352" y="88"/>
              </a:cxn>
              <a:cxn ang="0">
                <a:pos x="2298" y="241"/>
              </a:cxn>
              <a:cxn ang="0">
                <a:pos x="0" y="1536"/>
              </a:cxn>
            </a:cxnLst>
            <a:rect l="0" t="0" r="r" b="b"/>
            <a:pathLst>
              <a:path w="2523" h="1536">
                <a:moveTo>
                  <a:pt x="1352" y="88"/>
                </a:moveTo>
                <a:cubicBezTo>
                  <a:pt x="1510" y="112"/>
                  <a:pt x="2523" y="0"/>
                  <a:pt x="2298" y="241"/>
                </a:cubicBezTo>
                <a:cubicBezTo>
                  <a:pt x="2073" y="482"/>
                  <a:pt x="479" y="1266"/>
                  <a:pt x="0" y="1536"/>
                </a:cubicBezTo>
              </a:path>
            </a:pathLst>
          </a:custGeom>
          <a:noFill/>
          <a:ln w="76200" cap="flat" cmpd="sng">
            <a:solidFill>
              <a:srgbClr val="DDDDDD"/>
            </a:solidFill>
            <a:prstDash val="solid"/>
            <a:round/>
            <a:headEnd type="none" w="med" len="med"/>
            <a:tailEnd type="triangle" w="med" len="med"/>
          </a:ln>
          <a:effectLst/>
        </p:spPr>
        <p:txBody>
          <a:bodyPr wrap="none"/>
          <a:lstStyle/>
          <a:p>
            <a:endParaRPr lang="en-US">
              <a:latin typeface="+mj-lt"/>
            </a:endParaRPr>
          </a:p>
        </p:txBody>
      </p:sp>
      <p:sp>
        <p:nvSpPr>
          <p:cNvPr id="320585" name="Line 73"/>
          <p:cNvSpPr>
            <a:spLocks noChangeShapeType="1"/>
          </p:cNvSpPr>
          <p:nvPr/>
        </p:nvSpPr>
        <p:spPr bwMode="auto">
          <a:xfrm>
            <a:off x="5572125" y="46656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0591" name="Text Box 79"/>
          <p:cNvSpPr txBox="1">
            <a:spLocks noChangeArrowheads="1"/>
          </p:cNvSpPr>
          <p:nvPr/>
        </p:nvSpPr>
        <p:spPr bwMode="auto">
          <a:xfrm>
            <a:off x="5129404" y="1412875"/>
            <a:ext cx="912430" cy="338554"/>
          </a:xfrm>
          <a:prstGeom prst="rect">
            <a:avLst/>
          </a:prstGeom>
          <a:noFill/>
          <a:ln w="38100" algn="ctr">
            <a:noFill/>
            <a:miter lim="800000"/>
            <a:headEnd/>
            <a:tailEnd/>
          </a:ln>
          <a:effectLst/>
        </p:spPr>
        <p:txBody>
          <a:bodyPr wrap="none">
            <a:spAutoFit/>
          </a:bodyPr>
          <a:lstStyle/>
          <a:p>
            <a:pPr marL="342900" indent="-342900"/>
            <a:r>
              <a:rPr lang="en-US" sz="2000">
                <a:latin typeface="+mj-lt"/>
              </a:rPr>
              <a:t>succs</a:t>
            </a:r>
          </a:p>
        </p:txBody>
      </p:sp>
      <p:sp>
        <p:nvSpPr>
          <p:cNvPr id="320592" name="Freeform 80"/>
          <p:cNvSpPr>
            <a:spLocks/>
          </p:cNvSpPr>
          <p:nvPr/>
        </p:nvSpPr>
        <p:spPr bwMode="auto">
          <a:xfrm>
            <a:off x="5054600" y="2789238"/>
            <a:ext cx="2679700" cy="2227262"/>
          </a:xfrm>
          <a:custGeom>
            <a:avLst/>
            <a:gdLst/>
            <a:ahLst/>
            <a:cxnLst>
              <a:cxn ang="0">
                <a:pos x="352" y="83"/>
              </a:cxn>
              <a:cxn ang="0">
                <a:pos x="1629" y="220"/>
              </a:cxn>
              <a:cxn ang="0">
                <a:pos x="0" y="1403"/>
              </a:cxn>
            </a:cxnLst>
            <a:rect l="0" t="0" r="r" b="b"/>
            <a:pathLst>
              <a:path w="1688" h="1403">
                <a:moveTo>
                  <a:pt x="352" y="83"/>
                </a:moveTo>
                <a:cubicBezTo>
                  <a:pt x="566" y="106"/>
                  <a:pt x="1688" y="0"/>
                  <a:pt x="1629" y="220"/>
                </a:cubicBezTo>
                <a:cubicBezTo>
                  <a:pt x="1570" y="440"/>
                  <a:pt x="339" y="1157"/>
                  <a:pt x="0" y="1403"/>
                </a:cubicBezTo>
              </a:path>
            </a:pathLst>
          </a:custGeom>
          <a:noFill/>
          <a:ln w="76200" cap="flat" cmpd="sng">
            <a:solidFill>
              <a:srgbClr val="FF0000"/>
            </a:solidFill>
            <a:prstDash val="solid"/>
            <a:round/>
            <a:headEnd type="none" w="med" len="med"/>
            <a:tailEnd type="triangle" w="med" len="med"/>
          </a:ln>
          <a:effectLst/>
        </p:spPr>
        <p:txBody>
          <a:bodyPr wrap="none"/>
          <a:lstStyle/>
          <a:p>
            <a:endParaRPr lang="en-US">
              <a:latin typeface="+mj-lt"/>
            </a:endParaRPr>
          </a:p>
        </p:txBody>
      </p:sp>
      <p:sp>
        <p:nvSpPr>
          <p:cNvPr id="320593" name="Text Box 81"/>
          <p:cNvSpPr txBox="1">
            <a:spLocks noChangeArrowheads="1"/>
          </p:cNvSpPr>
          <p:nvPr/>
        </p:nvSpPr>
        <p:spPr bwMode="auto">
          <a:xfrm>
            <a:off x="5003800" y="3644900"/>
            <a:ext cx="307975" cy="287338"/>
          </a:xfrm>
          <a:prstGeom prst="rect">
            <a:avLst/>
          </a:prstGeom>
          <a:noFill/>
          <a:ln w="38100" algn="ctr">
            <a:noFill/>
            <a:miter lim="800000"/>
            <a:headEnd/>
            <a:tailEnd/>
          </a:ln>
          <a:effectLst/>
        </p:spPr>
        <p:txBody>
          <a:bodyPr wrap="none">
            <a:spAutoFit/>
          </a:bodyPr>
          <a:lstStyle/>
          <a:p>
            <a:pPr marL="342900" indent="-342900"/>
            <a:r>
              <a:rPr lang="en-US">
                <a:latin typeface="+mj-lt"/>
              </a:rPr>
              <a:t>0</a:t>
            </a:r>
          </a:p>
        </p:txBody>
      </p:sp>
      <p:sp>
        <p:nvSpPr>
          <p:cNvPr id="320594" name="Freeform 82"/>
          <p:cNvSpPr>
            <a:spLocks/>
          </p:cNvSpPr>
          <p:nvPr/>
        </p:nvSpPr>
        <p:spPr bwMode="auto">
          <a:xfrm>
            <a:off x="5016500" y="3198813"/>
            <a:ext cx="1898650" cy="2160587"/>
          </a:xfrm>
          <a:custGeom>
            <a:avLst/>
            <a:gdLst/>
            <a:ahLst/>
            <a:cxnLst>
              <a:cxn ang="0">
                <a:pos x="416" y="81"/>
              </a:cxn>
              <a:cxn ang="0">
                <a:pos x="1127" y="213"/>
              </a:cxn>
              <a:cxn ang="0">
                <a:pos x="0" y="1361"/>
              </a:cxn>
            </a:cxnLst>
            <a:rect l="0" t="0" r="r" b="b"/>
            <a:pathLst>
              <a:path w="1196" h="1361">
                <a:moveTo>
                  <a:pt x="416" y="81"/>
                </a:moveTo>
                <a:cubicBezTo>
                  <a:pt x="533" y="103"/>
                  <a:pt x="1196" y="0"/>
                  <a:pt x="1127" y="213"/>
                </a:cubicBezTo>
                <a:cubicBezTo>
                  <a:pt x="1058" y="426"/>
                  <a:pt x="235" y="1122"/>
                  <a:pt x="0" y="1361"/>
                </a:cubicBezTo>
              </a:path>
            </a:pathLst>
          </a:custGeom>
          <a:noFill/>
          <a:ln w="76200" cap="flat" cmpd="sng">
            <a:solidFill>
              <a:srgbClr val="FF0000"/>
            </a:solidFill>
            <a:prstDash val="solid"/>
            <a:round/>
            <a:headEnd type="none" w="med" len="med"/>
            <a:tailEnd type="triangle" w="med" len="med"/>
          </a:ln>
          <a:effectLst/>
        </p:spPr>
        <p:txBody>
          <a:bodyPr wrap="none"/>
          <a:lstStyle/>
          <a:p>
            <a:endParaRPr lang="en-US">
              <a:latin typeface="+mj-lt"/>
            </a:endParaRPr>
          </a:p>
        </p:txBody>
      </p:sp>
      <p:sp>
        <p:nvSpPr>
          <p:cNvPr id="320595" name="Freeform 83"/>
          <p:cNvSpPr>
            <a:spLocks/>
          </p:cNvSpPr>
          <p:nvPr/>
        </p:nvSpPr>
        <p:spPr bwMode="auto">
          <a:xfrm>
            <a:off x="5041900" y="3643313"/>
            <a:ext cx="1393825" cy="1982787"/>
          </a:xfrm>
          <a:custGeom>
            <a:avLst/>
            <a:gdLst/>
            <a:ahLst/>
            <a:cxnLst>
              <a:cxn ang="0">
                <a:pos x="294" y="110"/>
              </a:cxn>
              <a:cxn ang="0">
                <a:pos x="829" y="190"/>
              </a:cxn>
              <a:cxn ang="0">
                <a:pos x="0" y="1249"/>
              </a:cxn>
            </a:cxnLst>
            <a:rect l="0" t="0" r="r" b="b"/>
            <a:pathLst>
              <a:path w="878" h="1249">
                <a:moveTo>
                  <a:pt x="294" y="110"/>
                </a:moveTo>
                <a:cubicBezTo>
                  <a:pt x="383" y="123"/>
                  <a:pt x="878" y="0"/>
                  <a:pt x="829" y="190"/>
                </a:cubicBezTo>
                <a:cubicBezTo>
                  <a:pt x="780" y="380"/>
                  <a:pt x="173" y="1029"/>
                  <a:pt x="0" y="1249"/>
                </a:cubicBezTo>
              </a:path>
            </a:pathLst>
          </a:custGeom>
          <a:noFill/>
          <a:ln w="76200" cap="flat" cmpd="sng">
            <a:solidFill>
              <a:srgbClr val="FF0000"/>
            </a:solidFill>
            <a:prstDash val="solid"/>
            <a:round/>
            <a:headEnd type="none" w="med" len="med"/>
            <a:tailEnd type="triangle" w="med" len="med"/>
          </a:ln>
          <a:effectLst/>
        </p:spPr>
        <p:txBody>
          <a:bodyPr wrap="none"/>
          <a:lstStyle/>
          <a:p>
            <a:endParaRPr lang="en-US">
              <a:latin typeface="+mj-lt"/>
            </a:endParaRPr>
          </a:p>
        </p:txBody>
      </p:sp>
      <p:sp>
        <p:nvSpPr>
          <p:cNvPr id="320596" name="Text Box 84"/>
          <p:cNvSpPr txBox="1">
            <a:spLocks noChangeArrowheads="1"/>
          </p:cNvSpPr>
          <p:nvPr/>
        </p:nvSpPr>
        <p:spPr bwMode="auto">
          <a:xfrm>
            <a:off x="5003800" y="3230563"/>
            <a:ext cx="307975" cy="287337"/>
          </a:xfrm>
          <a:prstGeom prst="rect">
            <a:avLst/>
          </a:prstGeom>
          <a:noFill/>
          <a:ln w="38100" algn="ctr">
            <a:noFill/>
            <a:miter lim="800000"/>
            <a:headEnd/>
            <a:tailEnd/>
          </a:ln>
          <a:effectLst/>
        </p:spPr>
        <p:txBody>
          <a:bodyPr wrap="none">
            <a:spAutoFit/>
          </a:bodyPr>
          <a:lstStyle/>
          <a:p>
            <a:pPr marL="342900" indent="-342900"/>
            <a:r>
              <a:rPr lang="en-US">
                <a:latin typeface="+mj-lt"/>
              </a:rPr>
              <a:t>1</a:t>
            </a:r>
          </a:p>
        </p:txBody>
      </p:sp>
      <p:sp>
        <p:nvSpPr>
          <p:cNvPr id="320597" name="Text Box 85"/>
          <p:cNvSpPr txBox="1">
            <a:spLocks noChangeArrowheads="1"/>
          </p:cNvSpPr>
          <p:nvPr/>
        </p:nvSpPr>
        <p:spPr bwMode="auto">
          <a:xfrm>
            <a:off x="5003800" y="2816225"/>
            <a:ext cx="307975" cy="287338"/>
          </a:xfrm>
          <a:prstGeom prst="rect">
            <a:avLst/>
          </a:prstGeom>
          <a:noFill/>
          <a:ln w="38100" algn="ctr">
            <a:noFill/>
            <a:miter lim="800000"/>
            <a:headEnd/>
            <a:tailEnd/>
          </a:ln>
          <a:effectLst/>
        </p:spPr>
        <p:txBody>
          <a:bodyPr wrap="none">
            <a:spAutoFit/>
          </a:bodyPr>
          <a:lstStyle/>
          <a:p>
            <a:pPr marL="342900" indent="-342900"/>
            <a:r>
              <a:rPr lang="en-US">
                <a:latin typeface="+mj-lt"/>
              </a:rPr>
              <a:t>2</a:t>
            </a:r>
          </a:p>
        </p:txBody>
      </p:sp>
      <p:sp>
        <p:nvSpPr>
          <p:cNvPr id="320598" name="Text Box 86"/>
          <p:cNvSpPr txBox="1">
            <a:spLocks noChangeArrowheads="1"/>
          </p:cNvSpPr>
          <p:nvPr/>
        </p:nvSpPr>
        <p:spPr bwMode="auto">
          <a:xfrm>
            <a:off x="5003800" y="2401888"/>
            <a:ext cx="307975" cy="287337"/>
          </a:xfrm>
          <a:prstGeom prst="rect">
            <a:avLst/>
          </a:prstGeom>
          <a:noFill/>
          <a:ln w="38100" algn="ctr">
            <a:noFill/>
            <a:miter lim="800000"/>
            <a:headEnd/>
            <a:tailEnd/>
          </a:ln>
          <a:effectLst/>
        </p:spPr>
        <p:txBody>
          <a:bodyPr wrap="none">
            <a:spAutoFit/>
          </a:bodyPr>
          <a:lstStyle/>
          <a:p>
            <a:pPr marL="342900" indent="-342900"/>
            <a:r>
              <a:rPr lang="en-US">
                <a:latin typeface="+mj-lt"/>
              </a:rPr>
              <a:t>3</a:t>
            </a:r>
          </a:p>
        </p:txBody>
      </p:sp>
      <p:sp>
        <p:nvSpPr>
          <p:cNvPr id="320599" name="Text Box 87"/>
          <p:cNvSpPr txBox="1">
            <a:spLocks noChangeArrowheads="1"/>
          </p:cNvSpPr>
          <p:nvPr/>
        </p:nvSpPr>
        <p:spPr bwMode="auto">
          <a:xfrm>
            <a:off x="5003800" y="1989138"/>
            <a:ext cx="307975" cy="287337"/>
          </a:xfrm>
          <a:prstGeom prst="rect">
            <a:avLst/>
          </a:prstGeom>
          <a:noFill/>
          <a:ln w="38100" algn="ctr">
            <a:noFill/>
            <a:miter lim="800000"/>
            <a:headEnd/>
            <a:tailEnd/>
          </a:ln>
          <a:effectLst/>
        </p:spPr>
        <p:txBody>
          <a:bodyPr wrap="none">
            <a:spAutoFit/>
          </a:bodyPr>
          <a:lstStyle/>
          <a:p>
            <a:pPr marL="342900" indent="-342900"/>
            <a:r>
              <a:rPr lang="en-US">
                <a:latin typeface="+mj-lt"/>
              </a:rPr>
              <a:t>4</a:t>
            </a:r>
          </a:p>
        </p:txBody>
      </p:sp>
      <p:sp>
        <p:nvSpPr>
          <p:cNvPr id="320600" name="Freeform 88"/>
          <p:cNvSpPr>
            <a:spLocks/>
          </p:cNvSpPr>
          <p:nvPr/>
        </p:nvSpPr>
        <p:spPr bwMode="auto">
          <a:xfrm>
            <a:off x="5156200" y="2228850"/>
            <a:ext cx="2963863" cy="2482850"/>
          </a:xfrm>
          <a:custGeom>
            <a:avLst/>
            <a:gdLst/>
            <a:ahLst/>
            <a:cxnLst>
              <a:cxn ang="0">
                <a:pos x="352" y="148"/>
              </a:cxn>
              <a:cxn ang="0">
                <a:pos x="1808" y="236"/>
              </a:cxn>
              <a:cxn ang="0">
                <a:pos x="0" y="1564"/>
              </a:cxn>
            </a:cxnLst>
            <a:rect l="0" t="0" r="r" b="b"/>
            <a:pathLst>
              <a:path w="1867" h="1564">
                <a:moveTo>
                  <a:pt x="352" y="148"/>
                </a:moveTo>
                <a:cubicBezTo>
                  <a:pt x="595" y="163"/>
                  <a:pt x="1867" y="0"/>
                  <a:pt x="1808" y="236"/>
                </a:cubicBezTo>
                <a:cubicBezTo>
                  <a:pt x="1749" y="472"/>
                  <a:pt x="377" y="1287"/>
                  <a:pt x="0" y="1564"/>
                </a:cubicBezTo>
              </a:path>
            </a:pathLst>
          </a:custGeom>
          <a:noFill/>
          <a:ln w="76200" cap="flat" cmpd="sng">
            <a:solidFill>
              <a:srgbClr val="FF0000"/>
            </a:solidFill>
            <a:prstDash val="solid"/>
            <a:round/>
            <a:headEnd type="none" w="med" len="med"/>
            <a:tailEnd type="triangle" w="med" len="med"/>
          </a:ln>
          <a:effectLst/>
        </p:spPr>
        <p:txBody>
          <a:bodyPr wrap="none"/>
          <a:lstStyle/>
          <a:p>
            <a:endParaRPr lang="en-US">
              <a:latin typeface="+mj-lt"/>
            </a:endParaRPr>
          </a:p>
        </p:txBody>
      </p:sp>
      <p:sp>
        <p:nvSpPr>
          <p:cNvPr id="320601" name="Freeform 89"/>
          <p:cNvSpPr>
            <a:spLocks/>
          </p:cNvSpPr>
          <p:nvPr/>
        </p:nvSpPr>
        <p:spPr bwMode="auto">
          <a:xfrm>
            <a:off x="5689600" y="1801813"/>
            <a:ext cx="2982913" cy="2579687"/>
          </a:xfrm>
          <a:custGeom>
            <a:avLst/>
            <a:gdLst/>
            <a:ahLst/>
            <a:cxnLst>
              <a:cxn ang="0">
                <a:pos x="0" y="177"/>
              </a:cxn>
              <a:cxn ang="0">
                <a:pos x="1704" y="241"/>
              </a:cxn>
              <a:cxn ang="0">
                <a:pos x="1048" y="1625"/>
              </a:cxn>
            </a:cxnLst>
            <a:rect l="0" t="0" r="r" b="b"/>
            <a:pathLst>
              <a:path w="1879" h="1625">
                <a:moveTo>
                  <a:pt x="0" y="177"/>
                </a:moveTo>
                <a:cubicBezTo>
                  <a:pt x="284" y="188"/>
                  <a:pt x="1529" y="0"/>
                  <a:pt x="1704" y="241"/>
                </a:cubicBezTo>
                <a:cubicBezTo>
                  <a:pt x="1879" y="482"/>
                  <a:pt x="1185" y="1337"/>
                  <a:pt x="1048" y="1625"/>
                </a:cubicBezTo>
              </a:path>
            </a:pathLst>
          </a:custGeom>
          <a:noFill/>
          <a:ln w="76200" cap="flat" cmpd="sng">
            <a:solidFill>
              <a:srgbClr val="FF0000"/>
            </a:solidFill>
            <a:prstDash val="solid"/>
            <a:round/>
            <a:headEnd type="none" w="med" len="med"/>
            <a:tailEnd type="triangle" w="med" len="med"/>
          </a:ln>
          <a:effectLst/>
        </p:spPr>
        <p:txBody>
          <a:bodyPr wrap="none"/>
          <a:lstStyle/>
          <a:p>
            <a:endParaRPr lang="en-US">
              <a:latin typeface="+mj-lt"/>
            </a:endParaRPr>
          </a:p>
        </p:txBody>
      </p:sp>
      <p:sp>
        <p:nvSpPr>
          <p:cNvPr id="320606" name="Text Box 94"/>
          <p:cNvSpPr txBox="1">
            <a:spLocks noChangeArrowheads="1"/>
          </p:cNvSpPr>
          <p:nvPr/>
        </p:nvSpPr>
        <p:spPr bwMode="auto">
          <a:xfrm>
            <a:off x="3633326" y="1484313"/>
            <a:ext cx="883575" cy="338554"/>
          </a:xfrm>
          <a:prstGeom prst="rect">
            <a:avLst/>
          </a:prstGeom>
          <a:noFill/>
          <a:ln w="38100" algn="ctr">
            <a:noFill/>
            <a:miter lim="800000"/>
            <a:headEnd/>
            <a:tailEnd/>
          </a:ln>
          <a:effectLst/>
        </p:spPr>
        <p:txBody>
          <a:bodyPr wrap="none">
            <a:spAutoFit/>
          </a:bodyPr>
          <a:lstStyle/>
          <a:p>
            <a:pPr marL="342900" indent="-342900"/>
            <a:r>
              <a:rPr lang="en-US" sz="2000">
                <a:solidFill>
                  <a:srgbClr val="DDDDDD"/>
                </a:solidFill>
                <a:latin typeface="+mj-lt"/>
              </a:rPr>
              <a:t>preds</a:t>
            </a:r>
          </a:p>
        </p:txBody>
      </p:sp>
      <p:sp>
        <p:nvSpPr>
          <p:cNvPr id="320607" name="Text Box 95"/>
          <p:cNvSpPr txBox="1">
            <a:spLocks noChangeArrowheads="1"/>
          </p:cNvSpPr>
          <p:nvPr/>
        </p:nvSpPr>
        <p:spPr bwMode="auto">
          <a:xfrm>
            <a:off x="3494088" y="3716338"/>
            <a:ext cx="307975" cy="287337"/>
          </a:xfrm>
          <a:prstGeom prst="rect">
            <a:avLst/>
          </a:prstGeom>
          <a:noFill/>
          <a:ln w="38100" algn="ctr">
            <a:noFill/>
            <a:miter lim="800000"/>
            <a:headEnd/>
            <a:tailEnd/>
          </a:ln>
          <a:effectLst/>
        </p:spPr>
        <p:txBody>
          <a:bodyPr wrap="none">
            <a:spAutoFit/>
          </a:bodyPr>
          <a:lstStyle/>
          <a:p>
            <a:pPr marL="342900" indent="-342900"/>
            <a:r>
              <a:rPr lang="en-US">
                <a:solidFill>
                  <a:srgbClr val="DDDDDD"/>
                </a:solidFill>
                <a:latin typeface="+mj-lt"/>
              </a:rPr>
              <a:t>0</a:t>
            </a:r>
          </a:p>
        </p:txBody>
      </p:sp>
      <p:sp>
        <p:nvSpPr>
          <p:cNvPr id="320608" name="Text Box 96"/>
          <p:cNvSpPr txBox="1">
            <a:spLocks noChangeArrowheads="1"/>
          </p:cNvSpPr>
          <p:nvPr/>
        </p:nvSpPr>
        <p:spPr bwMode="auto">
          <a:xfrm>
            <a:off x="3494088" y="3302000"/>
            <a:ext cx="307975" cy="287338"/>
          </a:xfrm>
          <a:prstGeom prst="rect">
            <a:avLst/>
          </a:prstGeom>
          <a:noFill/>
          <a:ln w="38100" algn="ctr">
            <a:noFill/>
            <a:miter lim="800000"/>
            <a:headEnd/>
            <a:tailEnd/>
          </a:ln>
          <a:effectLst/>
        </p:spPr>
        <p:txBody>
          <a:bodyPr wrap="none">
            <a:spAutoFit/>
          </a:bodyPr>
          <a:lstStyle/>
          <a:p>
            <a:pPr marL="342900" indent="-342900"/>
            <a:r>
              <a:rPr lang="en-US">
                <a:solidFill>
                  <a:srgbClr val="DDDDDD"/>
                </a:solidFill>
                <a:latin typeface="+mj-lt"/>
              </a:rPr>
              <a:t>1</a:t>
            </a:r>
          </a:p>
        </p:txBody>
      </p:sp>
      <p:sp>
        <p:nvSpPr>
          <p:cNvPr id="320609" name="Text Box 97"/>
          <p:cNvSpPr txBox="1">
            <a:spLocks noChangeArrowheads="1"/>
          </p:cNvSpPr>
          <p:nvPr/>
        </p:nvSpPr>
        <p:spPr bwMode="auto">
          <a:xfrm>
            <a:off x="3494088" y="2887663"/>
            <a:ext cx="307975" cy="287337"/>
          </a:xfrm>
          <a:prstGeom prst="rect">
            <a:avLst/>
          </a:prstGeom>
          <a:noFill/>
          <a:ln w="38100" algn="ctr">
            <a:noFill/>
            <a:miter lim="800000"/>
            <a:headEnd/>
            <a:tailEnd/>
          </a:ln>
          <a:effectLst/>
        </p:spPr>
        <p:txBody>
          <a:bodyPr wrap="none">
            <a:spAutoFit/>
          </a:bodyPr>
          <a:lstStyle/>
          <a:p>
            <a:pPr marL="342900" indent="-342900"/>
            <a:r>
              <a:rPr lang="en-US">
                <a:solidFill>
                  <a:srgbClr val="DDDDDD"/>
                </a:solidFill>
                <a:latin typeface="+mj-lt"/>
              </a:rPr>
              <a:t>2</a:t>
            </a:r>
          </a:p>
        </p:txBody>
      </p:sp>
      <p:sp>
        <p:nvSpPr>
          <p:cNvPr id="320610" name="Text Box 98"/>
          <p:cNvSpPr txBox="1">
            <a:spLocks noChangeArrowheads="1"/>
          </p:cNvSpPr>
          <p:nvPr/>
        </p:nvSpPr>
        <p:spPr bwMode="auto">
          <a:xfrm>
            <a:off x="3494088" y="2473325"/>
            <a:ext cx="307975" cy="287338"/>
          </a:xfrm>
          <a:prstGeom prst="rect">
            <a:avLst/>
          </a:prstGeom>
          <a:noFill/>
          <a:ln w="38100" algn="ctr">
            <a:noFill/>
            <a:miter lim="800000"/>
            <a:headEnd/>
            <a:tailEnd/>
          </a:ln>
          <a:effectLst/>
        </p:spPr>
        <p:txBody>
          <a:bodyPr wrap="none">
            <a:spAutoFit/>
          </a:bodyPr>
          <a:lstStyle/>
          <a:p>
            <a:pPr marL="342900" indent="-342900"/>
            <a:r>
              <a:rPr lang="en-US">
                <a:solidFill>
                  <a:srgbClr val="DDDDDD"/>
                </a:solidFill>
                <a:latin typeface="+mj-lt"/>
              </a:rPr>
              <a:t>3</a:t>
            </a:r>
          </a:p>
        </p:txBody>
      </p:sp>
      <p:sp>
        <p:nvSpPr>
          <p:cNvPr id="320611" name="Text Box 99"/>
          <p:cNvSpPr txBox="1">
            <a:spLocks noChangeArrowheads="1"/>
          </p:cNvSpPr>
          <p:nvPr/>
        </p:nvSpPr>
        <p:spPr bwMode="auto">
          <a:xfrm>
            <a:off x="3494088" y="2060575"/>
            <a:ext cx="307975" cy="287338"/>
          </a:xfrm>
          <a:prstGeom prst="rect">
            <a:avLst/>
          </a:prstGeom>
          <a:noFill/>
          <a:ln w="38100" algn="ctr">
            <a:noFill/>
            <a:miter lim="800000"/>
            <a:headEnd/>
            <a:tailEnd/>
          </a:ln>
          <a:effectLst/>
        </p:spPr>
        <p:txBody>
          <a:bodyPr wrap="none">
            <a:spAutoFit/>
          </a:bodyPr>
          <a:lstStyle/>
          <a:p>
            <a:pPr marL="342900" indent="-342900"/>
            <a:r>
              <a:rPr lang="en-US">
                <a:solidFill>
                  <a:srgbClr val="DDDDDD"/>
                </a:solidFill>
                <a:latin typeface="+mj-lt"/>
              </a:rPr>
              <a:t>4</a:t>
            </a:r>
          </a:p>
        </p:txBody>
      </p:sp>
      <p:sp>
        <p:nvSpPr>
          <p:cNvPr id="77" name="Footer Placeholder 76"/>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78" name="Rectangle 74"/>
          <p:cNvSpPr>
            <a:spLocks noChangeArrowheads="1"/>
          </p:cNvSpPr>
          <p:nvPr/>
        </p:nvSpPr>
        <p:spPr bwMode="auto">
          <a:xfrm>
            <a:off x="5373688" y="2276475"/>
            <a:ext cx="431800" cy="4318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79" name="Rectangle 75"/>
          <p:cNvSpPr>
            <a:spLocks noChangeArrowheads="1"/>
          </p:cNvSpPr>
          <p:nvPr/>
        </p:nvSpPr>
        <p:spPr bwMode="auto">
          <a:xfrm>
            <a:off x="5373688" y="2708275"/>
            <a:ext cx="431800" cy="4318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80" name="Rectangle 76"/>
          <p:cNvSpPr>
            <a:spLocks noChangeArrowheads="1"/>
          </p:cNvSpPr>
          <p:nvPr/>
        </p:nvSpPr>
        <p:spPr bwMode="auto">
          <a:xfrm>
            <a:off x="5373688" y="3141663"/>
            <a:ext cx="431800" cy="4318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81" name="Rectangle 77"/>
          <p:cNvSpPr>
            <a:spLocks noChangeArrowheads="1"/>
          </p:cNvSpPr>
          <p:nvPr/>
        </p:nvSpPr>
        <p:spPr bwMode="auto">
          <a:xfrm>
            <a:off x="5373688" y="3573463"/>
            <a:ext cx="431800" cy="4318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82" name="Rectangle 78"/>
          <p:cNvSpPr>
            <a:spLocks noChangeArrowheads="1"/>
          </p:cNvSpPr>
          <p:nvPr/>
        </p:nvSpPr>
        <p:spPr bwMode="auto">
          <a:xfrm>
            <a:off x="5373688" y="1844675"/>
            <a:ext cx="431800" cy="4318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342900" indent="-342900"/>
            <a:endParaRPr lang="en-US"/>
          </a:p>
        </p:txBody>
      </p:sp>
      <p:sp>
        <p:nvSpPr>
          <p:cNvPr id="83" name="Rectangle 90"/>
          <p:cNvSpPr>
            <a:spLocks noChangeArrowheads="1"/>
          </p:cNvSpPr>
          <p:nvPr/>
        </p:nvSpPr>
        <p:spPr bwMode="auto">
          <a:xfrm>
            <a:off x="3863975" y="2347913"/>
            <a:ext cx="431800" cy="431800"/>
          </a:xfrm>
          <a:prstGeom prst="rect">
            <a:avLst/>
          </a:prstGeom>
          <a:noFill/>
          <a:ln w="38100" algn="ctr">
            <a:solidFill>
              <a:srgbClr val="DDDDDD"/>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84" name="Rectangle 91"/>
          <p:cNvSpPr>
            <a:spLocks noChangeArrowheads="1"/>
          </p:cNvSpPr>
          <p:nvPr/>
        </p:nvSpPr>
        <p:spPr bwMode="auto">
          <a:xfrm>
            <a:off x="3863975" y="2779713"/>
            <a:ext cx="431800" cy="431800"/>
          </a:xfrm>
          <a:prstGeom prst="rect">
            <a:avLst/>
          </a:prstGeom>
          <a:noFill/>
          <a:ln w="38100" algn="ctr">
            <a:solidFill>
              <a:srgbClr val="DDDDDD"/>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85" name="Rectangle 92"/>
          <p:cNvSpPr>
            <a:spLocks noChangeArrowheads="1"/>
          </p:cNvSpPr>
          <p:nvPr/>
        </p:nvSpPr>
        <p:spPr bwMode="auto">
          <a:xfrm>
            <a:off x="3863975" y="3213100"/>
            <a:ext cx="431800" cy="431800"/>
          </a:xfrm>
          <a:prstGeom prst="rect">
            <a:avLst/>
          </a:prstGeom>
          <a:noFill/>
          <a:ln w="38100" algn="ctr">
            <a:solidFill>
              <a:srgbClr val="DDDDDD"/>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86" name="Rectangle 93"/>
          <p:cNvSpPr>
            <a:spLocks noChangeArrowheads="1"/>
          </p:cNvSpPr>
          <p:nvPr/>
        </p:nvSpPr>
        <p:spPr bwMode="auto">
          <a:xfrm>
            <a:off x="3851275" y="1916113"/>
            <a:ext cx="431800" cy="431800"/>
          </a:xfrm>
          <a:prstGeom prst="rect">
            <a:avLst/>
          </a:prstGeom>
          <a:noFill/>
          <a:ln w="38100" algn="ctr">
            <a:solidFill>
              <a:srgbClr val="DDDDDD"/>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342900" indent="-342900"/>
            <a:endParaRPr lang="en-US"/>
          </a:p>
        </p:txBody>
      </p:sp>
      <p:sp>
        <p:nvSpPr>
          <p:cNvPr id="87" name="Line 100"/>
          <p:cNvSpPr>
            <a:spLocks noChangeShapeType="1"/>
          </p:cNvSpPr>
          <p:nvPr/>
        </p:nvSpPr>
        <p:spPr bwMode="auto">
          <a:xfrm>
            <a:off x="3863975" y="1916113"/>
            <a:ext cx="431800" cy="431800"/>
          </a:xfrm>
          <a:prstGeom prst="line">
            <a:avLst/>
          </a:prstGeom>
          <a:noFill/>
          <a:ln w="38100">
            <a:solidFill>
              <a:srgbClr val="DDDDD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88" name="Rectangle 101"/>
          <p:cNvSpPr>
            <a:spLocks noChangeArrowheads="1"/>
          </p:cNvSpPr>
          <p:nvPr/>
        </p:nvSpPr>
        <p:spPr bwMode="auto">
          <a:xfrm>
            <a:off x="3863975" y="3644900"/>
            <a:ext cx="431800" cy="431800"/>
          </a:xfrm>
          <a:prstGeom prst="rect">
            <a:avLst/>
          </a:prstGeom>
          <a:noFill/>
          <a:ln w="38100" algn="ctr">
            <a:solidFill>
              <a:srgbClr val="DDDDDD"/>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nvGrpSpPr>
          <p:cNvPr id="2" name="Group 6">
            <a:extLst>
              <a:ext uri="{FF2B5EF4-FFF2-40B4-BE49-F238E27FC236}">
                <a16:creationId xmlns:a16="http://schemas.microsoft.com/office/drawing/2014/main" id="{ECA9D7E0-FC08-AC90-47BA-2732469391EA}"/>
              </a:ext>
            </a:extLst>
          </p:cNvPr>
          <p:cNvGrpSpPr>
            <a:grpSpLocks/>
          </p:cNvGrpSpPr>
          <p:nvPr/>
        </p:nvGrpSpPr>
        <p:grpSpPr bwMode="auto">
          <a:xfrm>
            <a:off x="2141449" y="2816225"/>
            <a:ext cx="971265" cy="835024"/>
            <a:chOff x="1584" y="816"/>
            <a:chExt cx="912" cy="816"/>
          </a:xfrm>
          <a:effectLst>
            <a:glow rad="101600">
              <a:schemeClr val="accent3">
                <a:satMod val="175000"/>
                <a:alpha val="40000"/>
              </a:schemeClr>
            </a:glow>
          </a:effectLst>
        </p:grpSpPr>
        <p:sp>
          <p:nvSpPr>
            <p:cNvPr id="3" name="Freeform 7">
              <a:extLst>
                <a:ext uri="{FF2B5EF4-FFF2-40B4-BE49-F238E27FC236}">
                  <a16:creationId xmlns:a16="http://schemas.microsoft.com/office/drawing/2014/main" id="{8770BC9B-6879-1244-F914-C2015F7F0692}"/>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4" name="Freeform 8">
              <a:extLst>
                <a:ext uri="{FF2B5EF4-FFF2-40B4-BE49-F238E27FC236}">
                  <a16:creationId xmlns:a16="http://schemas.microsoft.com/office/drawing/2014/main" id="{033306D2-B999-3B2C-1040-298FBE0F1D5D}"/>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5" name="Freeform 9">
              <a:extLst>
                <a:ext uri="{FF2B5EF4-FFF2-40B4-BE49-F238E27FC236}">
                  <a16:creationId xmlns:a16="http://schemas.microsoft.com/office/drawing/2014/main" id="{6C54F399-62B1-A80D-4F18-77E2FAC33B83}"/>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6" name="Freeform 10">
              <a:extLst>
                <a:ext uri="{FF2B5EF4-FFF2-40B4-BE49-F238E27FC236}">
                  <a16:creationId xmlns:a16="http://schemas.microsoft.com/office/drawing/2014/main" id="{E6CDACB6-0FC5-AEF4-1596-230D4193031C}"/>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7" name="Freeform 11">
              <a:extLst>
                <a:ext uri="{FF2B5EF4-FFF2-40B4-BE49-F238E27FC236}">
                  <a16:creationId xmlns:a16="http://schemas.microsoft.com/office/drawing/2014/main" id="{4F10972F-F4E1-EB60-22B4-22E26022CADE}"/>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8" name="Freeform 12">
              <a:extLst>
                <a:ext uri="{FF2B5EF4-FFF2-40B4-BE49-F238E27FC236}">
                  <a16:creationId xmlns:a16="http://schemas.microsoft.com/office/drawing/2014/main" id="{056FA952-BE43-4824-2B89-ED75FD8A5F72}"/>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13">
              <a:extLst>
                <a:ext uri="{FF2B5EF4-FFF2-40B4-BE49-F238E27FC236}">
                  <a16:creationId xmlns:a16="http://schemas.microsoft.com/office/drawing/2014/main" id="{EDE12584-8368-A3B8-C372-F76C5687F66A}"/>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0" name="Freeform 14">
              <a:extLst>
                <a:ext uri="{FF2B5EF4-FFF2-40B4-BE49-F238E27FC236}">
                  <a16:creationId xmlns:a16="http://schemas.microsoft.com/office/drawing/2014/main" id="{87A11CB4-031D-07AF-1BAB-0BAB11001DD8}"/>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1" name="Freeform 15">
              <a:extLst>
                <a:ext uri="{FF2B5EF4-FFF2-40B4-BE49-F238E27FC236}">
                  <a16:creationId xmlns:a16="http://schemas.microsoft.com/office/drawing/2014/main" id="{87CC1001-45B1-4824-7D97-AFEC8D744C74}"/>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20595"/>
                                        </p:tgtEl>
                                        <p:attrNameLst>
                                          <p:attrName>style.visibility</p:attrName>
                                        </p:attrNameLst>
                                      </p:cBhvr>
                                      <p:to>
                                        <p:strVal val="visible"/>
                                      </p:to>
                                    </p:set>
                                    <p:animEffect transition="in" filter="blinds(horizontal)">
                                      <p:cBhvr>
                                        <p:cTn id="7" dur="500"/>
                                        <p:tgtEl>
                                          <p:spTgt spid="32059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20594"/>
                                        </p:tgtEl>
                                        <p:attrNameLst>
                                          <p:attrName>style.visibility</p:attrName>
                                        </p:attrNameLst>
                                      </p:cBhvr>
                                      <p:to>
                                        <p:strVal val="visible"/>
                                      </p:to>
                                    </p:set>
                                    <p:animEffect transition="in" filter="blinds(horizontal)">
                                      <p:cBhvr>
                                        <p:cTn id="12" dur="500"/>
                                        <p:tgtEl>
                                          <p:spTgt spid="32059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20592"/>
                                        </p:tgtEl>
                                        <p:attrNameLst>
                                          <p:attrName>style.visibility</p:attrName>
                                        </p:attrNameLst>
                                      </p:cBhvr>
                                      <p:to>
                                        <p:strVal val="visible"/>
                                      </p:to>
                                    </p:set>
                                    <p:animEffect transition="in" filter="blinds(horizontal)">
                                      <p:cBhvr>
                                        <p:cTn id="17" dur="500"/>
                                        <p:tgtEl>
                                          <p:spTgt spid="32059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20600"/>
                                        </p:tgtEl>
                                        <p:attrNameLst>
                                          <p:attrName>style.visibility</p:attrName>
                                        </p:attrNameLst>
                                      </p:cBhvr>
                                      <p:to>
                                        <p:strVal val="visible"/>
                                      </p:to>
                                    </p:set>
                                    <p:animEffect transition="in" filter="blinds(horizontal)">
                                      <p:cBhvr>
                                        <p:cTn id="22" dur="500"/>
                                        <p:tgtEl>
                                          <p:spTgt spid="32060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20601"/>
                                        </p:tgtEl>
                                        <p:attrNameLst>
                                          <p:attrName>style.visibility</p:attrName>
                                        </p:attrNameLst>
                                      </p:cBhvr>
                                      <p:to>
                                        <p:strVal val="visible"/>
                                      </p:to>
                                    </p:set>
                                    <p:animEffect transition="in" filter="blinds(horizontal)">
                                      <p:cBhvr>
                                        <p:cTn id="27" dur="500"/>
                                        <p:tgtEl>
                                          <p:spTgt spid="3206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592" grpId="0" animBg="1"/>
      <p:bldP spid="320594" grpId="0" animBg="1"/>
      <p:bldP spid="320595" grpId="0" animBg="1"/>
      <p:bldP spid="320600" grpId="0" animBg="1"/>
      <p:bldP spid="32060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65411FB-B258-420B-A33C-52E6938A78C7}" type="slidenum">
              <a:rPr lang="en-US">
                <a:latin typeface="+mj-lt"/>
              </a:rPr>
              <a:pPr/>
              <a:t>34</a:t>
            </a:fld>
            <a:endParaRPr lang="en-US">
              <a:latin typeface="+mj-lt"/>
            </a:endParaRPr>
          </a:p>
        </p:txBody>
      </p:sp>
      <p:sp>
        <p:nvSpPr>
          <p:cNvPr id="128002" name="Rectangle 2"/>
          <p:cNvSpPr>
            <a:spLocks noGrp="1" noChangeArrowheads="1"/>
          </p:cNvSpPr>
          <p:nvPr>
            <p:ph type="title"/>
          </p:nvPr>
        </p:nvSpPr>
        <p:spPr>
          <a:xfrm>
            <a:off x="685800" y="333375"/>
            <a:ext cx="7772400" cy="1143000"/>
          </a:xfrm>
        </p:spPr>
        <p:txBody>
          <a:bodyPr/>
          <a:lstStyle/>
          <a:p>
            <a:r>
              <a:rPr lang="en-US" dirty="0">
                <a:solidFill>
                  <a:srgbClr val="FFFF00"/>
                </a:solidFill>
              </a:rPr>
              <a:t>Lazy Skip List</a:t>
            </a:r>
          </a:p>
        </p:txBody>
      </p:sp>
      <p:sp>
        <p:nvSpPr>
          <p:cNvPr id="6" name="Footer Placeholder 5"/>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4" name="TextBox 3">
            <a:extLst>
              <a:ext uri="{FF2B5EF4-FFF2-40B4-BE49-F238E27FC236}">
                <a16:creationId xmlns:a16="http://schemas.microsoft.com/office/drawing/2014/main" id="{BDAEF505-FC57-95FF-E2C1-F23C9A32863B}"/>
              </a:ext>
            </a:extLst>
          </p:cNvPr>
          <p:cNvSpPr txBox="1"/>
          <p:nvPr/>
        </p:nvSpPr>
        <p:spPr bwMode="auto">
          <a:xfrm>
            <a:off x="899592" y="2243201"/>
            <a:ext cx="5407250" cy="437043"/>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Mixed blocking and non-blocking</a:t>
            </a:r>
            <a:endParaRPr lang="en-US" sz="6600" b="0" i="1"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635B3643-DD8A-868D-D50B-FA21F436A28B}"/>
              </a:ext>
            </a:extLst>
          </p:cNvPr>
          <p:cNvSpPr txBox="1"/>
          <p:nvPr/>
        </p:nvSpPr>
        <p:spPr bwMode="auto">
          <a:xfrm>
            <a:off x="899592" y="4005064"/>
            <a:ext cx="3635932" cy="440955"/>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chemeClr val="tx1"/>
                </a:solidFill>
                <a:latin typeface="Consolas" panose="020B0609020204030204" pitchFamily="49" charset="0"/>
                <a:cs typeface="Arial" panose="020B0604020202020204" pitchFamily="34" charset="0"/>
              </a:rPr>
              <a:t>contains()</a:t>
            </a:r>
            <a:r>
              <a:rPr lang="en-US" sz="2800" b="0" dirty="0">
                <a:solidFill>
                  <a:srgbClr val="FFFF00"/>
                </a:solidFill>
                <a:latin typeface="Arial" panose="020B0604020202020204" pitchFamily="34" charset="0"/>
                <a:cs typeface="Arial" panose="020B0604020202020204" pitchFamily="34" charset="0"/>
              </a:rPr>
              <a:t> wait-free</a:t>
            </a:r>
          </a:p>
        </p:txBody>
      </p:sp>
      <p:sp>
        <p:nvSpPr>
          <p:cNvPr id="8" name="TextBox 3">
            <a:extLst>
              <a:ext uri="{FF2B5EF4-FFF2-40B4-BE49-F238E27FC236}">
                <a16:creationId xmlns:a16="http://schemas.microsoft.com/office/drawing/2014/main" id="{6C67A3FA-90A8-A6CA-463C-40086130D2FF}"/>
              </a:ext>
            </a:extLst>
          </p:cNvPr>
          <p:cNvSpPr txBox="1"/>
          <p:nvPr/>
        </p:nvSpPr>
        <p:spPr bwMode="auto">
          <a:xfrm>
            <a:off x="899592" y="3104412"/>
            <a:ext cx="6700873" cy="440955"/>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chemeClr val="tx1"/>
                </a:solidFill>
                <a:latin typeface="Consolas" panose="020B0609020204030204" pitchFamily="49" charset="0"/>
                <a:cs typeface="Arial" panose="020B0604020202020204" pitchFamily="34" charset="0"/>
              </a:rPr>
              <a:t>add()</a:t>
            </a:r>
            <a:r>
              <a:rPr lang="en-US" sz="2800" b="0" dirty="0">
                <a:solidFill>
                  <a:srgbClr val="FFFF00"/>
                </a:solidFill>
                <a:latin typeface="Arial" panose="020B0604020202020204" pitchFamily="34" charset="0"/>
                <a:cs typeface="Arial" panose="020B0604020202020204" pitchFamily="34" charset="0"/>
              </a:rPr>
              <a:t>, </a:t>
            </a:r>
            <a:r>
              <a:rPr lang="en-US" sz="2800" dirty="0">
                <a:solidFill>
                  <a:schemeClr val="tx1"/>
                </a:solidFill>
                <a:latin typeface="Consolas" panose="020B0609020204030204" pitchFamily="49" charset="0"/>
                <a:cs typeface="Arial" panose="020B0604020202020204" pitchFamily="34" charset="0"/>
              </a:rPr>
              <a:t>remove()</a:t>
            </a:r>
            <a:r>
              <a:rPr lang="en-US" sz="2800" b="0" dirty="0">
                <a:solidFill>
                  <a:srgbClr val="FFFF00"/>
                </a:solidFill>
                <a:latin typeface="Arial" panose="020B0604020202020204" pitchFamily="34" charset="0"/>
                <a:cs typeface="Arial" panose="020B0604020202020204" pitchFamily="34" charset="0"/>
              </a:rPr>
              <a:t> optimistic lazy locking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ooter Placeholder 3"/>
          <p:cNvSpPr>
            <a:spLocks noGrp="1"/>
          </p:cNvSpPr>
          <p:nvPr>
            <p:ph type="ftr" sz="quarter" idx="10"/>
          </p:nvPr>
        </p:nvSpPr>
        <p:spPr/>
        <p:txBody>
          <a:bodyPr/>
          <a:lstStyle/>
          <a:p>
            <a:pPr>
              <a:defRPr/>
            </a:pPr>
            <a:r>
              <a:rPr lang="en-US" dirty="0"/>
              <a:t>Art of Multiprocessor Programming</a:t>
            </a:r>
          </a:p>
        </p:txBody>
      </p:sp>
      <p:sp>
        <p:nvSpPr>
          <p:cNvPr id="34" name="Slide Number Placeholder 4"/>
          <p:cNvSpPr>
            <a:spLocks noGrp="1"/>
          </p:cNvSpPr>
          <p:nvPr>
            <p:ph type="sldNum" sz="quarter" idx="11"/>
          </p:nvPr>
        </p:nvSpPr>
        <p:spPr/>
        <p:txBody>
          <a:bodyPr/>
          <a:lstStyle/>
          <a:p>
            <a:pPr>
              <a:defRPr/>
            </a:pPr>
            <a:fld id="{E98D9B30-BB43-4E95-BB04-7B758592B02B}" type="slidenum">
              <a:rPr lang="x-none"/>
              <a:pPr>
                <a:defRPr/>
              </a:pPr>
              <a:t>35</a:t>
            </a:fld>
            <a:endParaRPr lang="en-US" dirty="0"/>
          </a:p>
        </p:txBody>
      </p:sp>
      <p:sp>
        <p:nvSpPr>
          <p:cNvPr id="186372" name="Rectangle 2"/>
          <p:cNvSpPr>
            <a:spLocks noGrp="1" noChangeArrowheads="1"/>
          </p:cNvSpPr>
          <p:nvPr>
            <p:ph type="title"/>
          </p:nvPr>
        </p:nvSpPr>
        <p:spPr>
          <a:xfrm>
            <a:off x="685800" y="349250"/>
            <a:ext cx="7772400" cy="1143000"/>
          </a:xfrm>
        </p:spPr>
        <p:txBody>
          <a:bodyPr/>
          <a:lstStyle/>
          <a:p>
            <a:r>
              <a:rPr lang="en-US" dirty="0">
                <a:solidFill>
                  <a:srgbClr val="FFFF00"/>
                </a:solidFill>
              </a:rPr>
              <a:t>Lazy List Review</a:t>
            </a:r>
          </a:p>
        </p:txBody>
      </p:sp>
      <p:grpSp>
        <p:nvGrpSpPr>
          <p:cNvPr id="11" name="Group 10">
            <a:extLst>
              <a:ext uri="{FF2B5EF4-FFF2-40B4-BE49-F238E27FC236}">
                <a16:creationId xmlns:a16="http://schemas.microsoft.com/office/drawing/2014/main" id="{DCF0CAD8-46A1-47E6-8800-0845ABD08BD0}"/>
              </a:ext>
            </a:extLst>
          </p:cNvPr>
          <p:cNvGrpSpPr/>
          <p:nvPr/>
        </p:nvGrpSpPr>
        <p:grpSpPr>
          <a:xfrm>
            <a:off x="557213" y="2684463"/>
            <a:ext cx="8185150" cy="498475"/>
            <a:chOff x="557213" y="2684463"/>
            <a:chExt cx="8185150" cy="498475"/>
          </a:xfrm>
          <a:effectLst>
            <a:glow rad="228600">
              <a:schemeClr val="accent3">
                <a:satMod val="175000"/>
                <a:alpha val="40000"/>
              </a:schemeClr>
            </a:glow>
          </a:effectLst>
        </p:grpSpPr>
        <p:grpSp>
          <p:nvGrpSpPr>
            <p:cNvPr id="186373" name="Group 28"/>
            <p:cNvGrpSpPr>
              <a:grpSpLocks/>
            </p:cNvGrpSpPr>
            <p:nvPr/>
          </p:nvGrpSpPr>
          <p:grpSpPr bwMode="auto">
            <a:xfrm>
              <a:off x="557213" y="2781300"/>
              <a:ext cx="1609725" cy="398463"/>
              <a:chOff x="486" y="1644"/>
              <a:chExt cx="1014" cy="251"/>
            </a:xfrm>
          </p:grpSpPr>
          <p:sp>
            <p:nvSpPr>
              <p:cNvPr id="186399" name="AutoShape 29"/>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86400" name="Line 30"/>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86401" name="Line 31"/>
              <p:cNvSpPr>
                <a:spLocks noChangeShapeType="1"/>
              </p:cNvSpPr>
              <p:nvPr/>
            </p:nvSpPr>
            <p:spPr bwMode="auto">
              <a:xfrm>
                <a:off x="1066" y="1761"/>
                <a:ext cx="434" cy="0"/>
              </a:xfrm>
              <a:prstGeom prst="line">
                <a:avLst/>
              </a:prstGeom>
              <a:noFill/>
              <a:ln w="76200">
                <a:solidFill>
                  <a:schemeClr val="bg1"/>
                </a:solidFill>
                <a:round/>
                <a:headEnd/>
                <a:tailEnd type="triangle" w="med" len="med"/>
              </a:ln>
            </p:spPr>
            <p:txBody>
              <a:bodyPr wrap="none" anchor="ctr"/>
              <a:lstStyle/>
              <a:p>
                <a:endParaRPr lang="en-US" b="0" dirty="0">
                  <a:solidFill>
                    <a:schemeClr val="bg2"/>
                  </a:solidFill>
                  <a:latin typeface="Consolas" panose="020B0609020204030204" pitchFamily="49" charset="0"/>
                </a:endParaRPr>
              </a:p>
            </p:txBody>
          </p:sp>
          <p:sp>
            <p:nvSpPr>
              <p:cNvPr id="186402" name="Line 32"/>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grpSp>
        <p:sp>
          <p:nvSpPr>
            <p:cNvPr id="186374" name="Text Box 34"/>
            <p:cNvSpPr txBox="1">
              <a:spLocks noChangeArrowheads="1"/>
            </p:cNvSpPr>
            <p:nvPr/>
          </p:nvSpPr>
          <p:spPr bwMode="auto">
            <a:xfrm>
              <a:off x="2183533" y="2689225"/>
              <a:ext cx="385041" cy="437043"/>
            </a:xfrm>
            <a:prstGeom prst="rect">
              <a:avLst/>
            </a:prstGeom>
            <a:noFill/>
            <a:ln w="9525">
              <a:noFill/>
              <a:miter lim="800000"/>
              <a:headEnd/>
              <a:tailEnd/>
            </a:ln>
          </p:spPr>
          <p:txBody>
            <a:bodyPr wrap="none">
              <a:spAutoFit/>
            </a:bodyPr>
            <a:lstStyle/>
            <a:p>
              <a:r>
                <a:rPr lang="en-US" sz="2800" b="0" dirty="0">
                  <a:solidFill>
                    <a:schemeClr val="bg2"/>
                  </a:solidFill>
                  <a:latin typeface="Arial" pitchFamily="34" charset="0"/>
                </a:rPr>
                <a:t>a</a:t>
              </a:r>
            </a:p>
          </p:txBody>
        </p:sp>
        <p:sp>
          <p:nvSpPr>
            <p:cNvPr id="186375" name="AutoShape 35"/>
            <p:cNvSpPr>
              <a:spLocks noChangeArrowheads="1"/>
            </p:cNvSpPr>
            <p:nvPr/>
          </p:nvSpPr>
          <p:spPr bwMode="auto">
            <a:xfrm>
              <a:off x="2189163" y="2774950"/>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86376" name="Line 36"/>
            <p:cNvSpPr>
              <a:spLocks noChangeShapeType="1"/>
            </p:cNvSpPr>
            <p:nvPr/>
          </p:nvSpPr>
          <p:spPr bwMode="auto">
            <a:xfrm>
              <a:off x="2587625" y="2773363"/>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86377" name="Line 37"/>
            <p:cNvSpPr>
              <a:spLocks noChangeShapeType="1"/>
            </p:cNvSpPr>
            <p:nvPr/>
          </p:nvSpPr>
          <p:spPr bwMode="auto">
            <a:xfrm>
              <a:off x="3141663" y="2978150"/>
              <a:ext cx="688975" cy="0"/>
            </a:xfrm>
            <a:prstGeom prst="line">
              <a:avLst/>
            </a:prstGeom>
            <a:noFill/>
            <a:ln w="76200">
              <a:solidFill>
                <a:schemeClr val="bg1"/>
              </a:solidFill>
              <a:round/>
              <a:headEnd/>
              <a:tailEnd type="triangle" w="med" len="med"/>
            </a:ln>
          </p:spPr>
          <p:txBody>
            <a:bodyPr wrap="none" anchor="ctr"/>
            <a:lstStyle/>
            <a:p>
              <a:endParaRPr lang="en-US" b="0" dirty="0">
                <a:solidFill>
                  <a:schemeClr val="bg2"/>
                </a:solidFill>
                <a:latin typeface="Consolas" panose="020B0609020204030204" pitchFamily="49" charset="0"/>
              </a:endParaRPr>
            </a:p>
          </p:txBody>
        </p:sp>
        <p:sp>
          <p:nvSpPr>
            <p:cNvPr id="186378" name="Line 38"/>
            <p:cNvSpPr>
              <a:spLocks noChangeShapeType="1"/>
            </p:cNvSpPr>
            <p:nvPr/>
          </p:nvSpPr>
          <p:spPr bwMode="auto">
            <a:xfrm>
              <a:off x="2944813" y="2781300"/>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86380" name="AutoShape 41"/>
            <p:cNvSpPr>
              <a:spLocks noChangeArrowheads="1"/>
            </p:cNvSpPr>
            <p:nvPr/>
          </p:nvSpPr>
          <p:spPr bwMode="auto">
            <a:xfrm>
              <a:off x="3849688" y="2782888"/>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86381" name="Line 42"/>
            <p:cNvSpPr>
              <a:spLocks noChangeShapeType="1"/>
            </p:cNvSpPr>
            <p:nvPr/>
          </p:nvSpPr>
          <p:spPr bwMode="auto">
            <a:xfrm>
              <a:off x="4248150" y="2781300"/>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86382" name="Line 43"/>
            <p:cNvSpPr>
              <a:spLocks noChangeShapeType="1"/>
            </p:cNvSpPr>
            <p:nvPr/>
          </p:nvSpPr>
          <p:spPr bwMode="auto">
            <a:xfrm>
              <a:off x="4802188" y="2986088"/>
              <a:ext cx="688975" cy="0"/>
            </a:xfrm>
            <a:prstGeom prst="line">
              <a:avLst/>
            </a:prstGeom>
            <a:noFill/>
            <a:ln w="76200">
              <a:solidFill>
                <a:schemeClr val="bg1"/>
              </a:solidFill>
              <a:round/>
              <a:headEnd/>
              <a:tailEnd type="triangle" w="med" len="med"/>
            </a:ln>
          </p:spPr>
          <p:txBody>
            <a:bodyPr wrap="none" anchor="ctr"/>
            <a:lstStyle/>
            <a:p>
              <a:endParaRPr lang="en-US" b="0" dirty="0">
                <a:solidFill>
                  <a:schemeClr val="bg2"/>
                </a:solidFill>
                <a:latin typeface="Consolas" panose="020B0609020204030204" pitchFamily="49" charset="0"/>
              </a:endParaRPr>
            </a:p>
          </p:txBody>
        </p:sp>
        <p:sp>
          <p:nvSpPr>
            <p:cNvPr id="186383" name="Line 44"/>
            <p:cNvSpPr>
              <a:spLocks noChangeShapeType="1"/>
            </p:cNvSpPr>
            <p:nvPr/>
          </p:nvSpPr>
          <p:spPr bwMode="auto">
            <a:xfrm>
              <a:off x="4605338" y="2789238"/>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86384" name="AutoShape 47"/>
            <p:cNvSpPr>
              <a:spLocks noChangeArrowheads="1"/>
            </p:cNvSpPr>
            <p:nvPr/>
          </p:nvSpPr>
          <p:spPr bwMode="auto">
            <a:xfrm>
              <a:off x="5497513" y="2774950"/>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86385" name="Line 48"/>
            <p:cNvSpPr>
              <a:spLocks noChangeShapeType="1"/>
            </p:cNvSpPr>
            <p:nvPr/>
          </p:nvSpPr>
          <p:spPr bwMode="auto">
            <a:xfrm>
              <a:off x="5895975" y="2773363"/>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86386" name="Line 49"/>
            <p:cNvSpPr>
              <a:spLocks noChangeShapeType="1"/>
            </p:cNvSpPr>
            <p:nvPr/>
          </p:nvSpPr>
          <p:spPr bwMode="auto">
            <a:xfrm>
              <a:off x="6450013" y="2978150"/>
              <a:ext cx="688975" cy="0"/>
            </a:xfrm>
            <a:prstGeom prst="line">
              <a:avLst/>
            </a:prstGeom>
            <a:noFill/>
            <a:ln w="76200">
              <a:solidFill>
                <a:schemeClr val="bg1"/>
              </a:solidFill>
              <a:round/>
              <a:headEnd/>
              <a:tailEnd type="triangle" w="med" len="med"/>
            </a:ln>
          </p:spPr>
          <p:txBody>
            <a:bodyPr wrap="none" anchor="ctr"/>
            <a:lstStyle/>
            <a:p>
              <a:endParaRPr lang="en-US" b="0" dirty="0">
                <a:solidFill>
                  <a:schemeClr val="bg2"/>
                </a:solidFill>
                <a:latin typeface="Consolas" panose="020B0609020204030204" pitchFamily="49" charset="0"/>
              </a:endParaRPr>
            </a:p>
          </p:txBody>
        </p:sp>
        <p:sp>
          <p:nvSpPr>
            <p:cNvPr id="186387" name="Line 50"/>
            <p:cNvSpPr>
              <a:spLocks noChangeShapeType="1"/>
            </p:cNvSpPr>
            <p:nvPr/>
          </p:nvSpPr>
          <p:spPr bwMode="auto">
            <a:xfrm>
              <a:off x="6253163" y="2781300"/>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86388" name="Text Box 52"/>
            <p:cNvSpPr txBox="1">
              <a:spLocks noChangeArrowheads="1"/>
            </p:cNvSpPr>
            <p:nvPr/>
          </p:nvSpPr>
          <p:spPr bwMode="auto">
            <a:xfrm>
              <a:off x="2185121" y="2689225"/>
              <a:ext cx="385041" cy="437043"/>
            </a:xfrm>
            <a:prstGeom prst="rect">
              <a:avLst/>
            </a:prstGeom>
            <a:noFill/>
            <a:ln w="9525">
              <a:noFill/>
              <a:miter lim="800000"/>
              <a:headEnd/>
              <a:tailEnd/>
            </a:ln>
          </p:spPr>
          <p:txBody>
            <a:bodyPr wrap="none">
              <a:spAutoFit/>
            </a:bodyPr>
            <a:lstStyle/>
            <a:p>
              <a:r>
                <a:rPr lang="en-US" sz="2800" b="0" dirty="0">
                  <a:solidFill>
                    <a:schemeClr val="bg2"/>
                  </a:solidFill>
                  <a:latin typeface="Arial" pitchFamily="34" charset="0"/>
                </a:rPr>
                <a:t>a</a:t>
              </a:r>
            </a:p>
          </p:txBody>
        </p:sp>
        <p:sp>
          <p:nvSpPr>
            <p:cNvPr id="186389" name="Text Box 53"/>
            <p:cNvSpPr txBox="1">
              <a:spLocks noChangeArrowheads="1"/>
            </p:cNvSpPr>
            <p:nvPr/>
          </p:nvSpPr>
          <p:spPr bwMode="auto">
            <a:xfrm>
              <a:off x="3851903" y="2697163"/>
              <a:ext cx="385041" cy="437043"/>
            </a:xfrm>
            <a:prstGeom prst="rect">
              <a:avLst/>
            </a:prstGeom>
            <a:noFill/>
            <a:ln w="9525">
              <a:noFill/>
              <a:miter lim="800000"/>
              <a:headEnd/>
              <a:tailEnd/>
            </a:ln>
          </p:spPr>
          <p:txBody>
            <a:bodyPr wrap="none">
              <a:spAutoFit/>
            </a:bodyPr>
            <a:lstStyle/>
            <a:p>
              <a:r>
                <a:rPr lang="en-US" sz="2800" b="0" dirty="0">
                  <a:solidFill>
                    <a:schemeClr val="bg2"/>
                  </a:solidFill>
                  <a:latin typeface="Arial" pitchFamily="34" charset="0"/>
                </a:rPr>
                <a:t>b</a:t>
              </a:r>
            </a:p>
          </p:txBody>
        </p:sp>
        <p:sp>
          <p:nvSpPr>
            <p:cNvPr id="186390" name="Text Box 54"/>
            <p:cNvSpPr txBox="1">
              <a:spLocks noChangeArrowheads="1"/>
            </p:cNvSpPr>
            <p:nvPr/>
          </p:nvSpPr>
          <p:spPr bwMode="auto">
            <a:xfrm>
              <a:off x="5548341" y="2705100"/>
              <a:ext cx="364202" cy="437043"/>
            </a:xfrm>
            <a:prstGeom prst="rect">
              <a:avLst/>
            </a:prstGeom>
            <a:noFill/>
            <a:ln w="9525">
              <a:noFill/>
              <a:miter lim="800000"/>
              <a:headEnd/>
              <a:tailEnd/>
            </a:ln>
          </p:spPr>
          <p:txBody>
            <a:bodyPr wrap="none">
              <a:spAutoFit/>
            </a:bodyPr>
            <a:lstStyle/>
            <a:p>
              <a:r>
                <a:rPr lang="en-US" sz="2800" b="0" dirty="0">
                  <a:solidFill>
                    <a:schemeClr val="bg2"/>
                  </a:solidFill>
                  <a:latin typeface="Arial" pitchFamily="34" charset="0"/>
                </a:rPr>
                <a:t>c</a:t>
              </a:r>
            </a:p>
          </p:txBody>
        </p:sp>
        <p:sp>
          <p:nvSpPr>
            <p:cNvPr id="186391" name="AutoShape 56"/>
            <p:cNvSpPr>
              <a:spLocks noChangeArrowheads="1"/>
            </p:cNvSpPr>
            <p:nvPr/>
          </p:nvSpPr>
          <p:spPr bwMode="auto">
            <a:xfrm>
              <a:off x="7100888" y="2755900"/>
              <a:ext cx="1168400" cy="409575"/>
            </a:xfrm>
            <a:prstGeom prst="roundRect">
              <a:avLst>
                <a:gd name="adj" fmla="val 16667"/>
              </a:avLst>
            </a:prstGeom>
            <a:solidFill>
              <a:srgbClr val="FFCCCC"/>
            </a:solid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86392" name="Line 57"/>
            <p:cNvSpPr>
              <a:spLocks noChangeShapeType="1"/>
            </p:cNvSpPr>
            <p:nvPr/>
          </p:nvSpPr>
          <p:spPr bwMode="auto">
            <a:xfrm>
              <a:off x="7499350" y="2754313"/>
              <a:ext cx="0" cy="388937"/>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86393" name="Line 58"/>
            <p:cNvSpPr>
              <a:spLocks noChangeShapeType="1"/>
            </p:cNvSpPr>
            <p:nvPr/>
          </p:nvSpPr>
          <p:spPr bwMode="auto">
            <a:xfrm>
              <a:off x="7856538" y="2762250"/>
              <a:ext cx="0" cy="388938"/>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86394" name="Text Box 60"/>
            <p:cNvSpPr txBox="1">
              <a:spLocks noChangeArrowheads="1"/>
            </p:cNvSpPr>
            <p:nvPr/>
          </p:nvSpPr>
          <p:spPr bwMode="auto">
            <a:xfrm>
              <a:off x="7104690" y="2684463"/>
              <a:ext cx="385041" cy="437043"/>
            </a:xfrm>
            <a:prstGeom prst="rect">
              <a:avLst/>
            </a:prstGeom>
            <a:noFill/>
            <a:ln w="9525">
              <a:noFill/>
              <a:miter lim="800000"/>
              <a:headEnd/>
              <a:tailEnd/>
            </a:ln>
          </p:spPr>
          <p:txBody>
            <a:bodyPr wrap="none">
              <a:spAutoFit/>
            </a:bodyPr>
            <a:lstStyle/>
            <a:p>
              <a:r>
                <a:rPr lang="en-US" sz="2800" b="0" dirty="0">
                  <a:solidFill>
                    <a:schemeClr val="bg2"/>
                  </a:solidFill>
                  <a:latin typeface="Arial" pitchFamily="34" charset="0"/>
                </a:rPr>
                <a:t>d</a:t>
              </a:r>
            </a:p>
          </p:txBody>
        </p:sp>
        <p:sp>
          <p:nvSpPr>
            <p:cNvPr id="186395" name="Line 76"/>
            <p:cNvSpPr>
              <a:spLocks noChangeShapeType="1"/>
            </p:cNvSpPr>
            <p:nvPr/>
          </p:nvSpPr>
          <p:spPr bwMode="auto">
            <a:xfrm>
              <a:off x="8053388" y="2960688"/>
              <a:ext cx="688975" cy="0"/>
            </a:xfrm>
            <a:prstGeom prst="line">
              <a:avLst/>
            </a:prstGeom>
            <a:noFill/>
            <a:ln w="76200">
              <a:solidFill>
                <a:schemeClr val="bg1"/>
              </a:solidFill>
              <a:round/>
              <a:headEnd/>
              <a:tailEnd type="triangle" w="med" len="med"/>
            </a:ln>
          </p:spPr>
          <p:txBody>
            <a:bodyPr wrap="none" anchor="ctr"/>
            <a:lstStyle/>
            <a:p>
              <a:endParaRPr lang="en-US" b="0" dirty="0">
                <a:solidFill>
                  <a:schemeClr val="bg2"/>
                </a:solidFill>
                <a:latin typeface="Consolas" panose="020B0609020204030204" pitchFamily="49" charset="0"/>
              </a:endParaRPr>
            </a:p>
          </p:txBody>
        </p:sp>
        <p:pic>
          <p:nvPicPr>
            <p:cNvPr id="3" name="Graphic 2" descr="Checkmark with solid fill">
              <a:extLst>
                <a:ext uri="{FF2B5EF4-FFF2-40B4-BE49-F238E27FC236}">
                  <a16:creationId xmlns:a16="http://schemas.microsoft.com/office/drawing/2014/main" id="{B1A2CE82-AC7B-C11F-EBEF-B7CBBBE0C75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34640"/>
              <a:ext cx="274320" cy="274320"/>
            </a:xfrm>
            <a:prstGeom prst="rect">
              <a:avLst/>
            </a:prstGeom>
          </p:spPr>
        </p:pic>
        <p:pic>
          <p:nvPicPr>
            <p:cNvPr id="5" name="Graphic 4" descr="Checkmark with solid fill">
              <a:extLst>
                <a:ext uri="{FF2B5EF4-FFF2-40B4-BE49-F238E27FC236}">
                  <a16:creationId xmlns:a16="http://schemas.microsoft.com/office/drawing/2014/main" id="{EC704E4E-B78C-26FB-61E0-BF08628D2DB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34640"/>
              <a:ext cx="274320" cy="274320"/>
            </a:xfrm>
            <a:prstGeom prst="rect">
              <a:avLst/>
            </a:prstGeom>
          </p:spPr>
        </p:pic>
        <p:pic>
          <p:nvPicPr>
            <p:cNvPr id="7" name="Graphic 6" descr="Checkmark with solid fill">
              <a:extLst>
                <a:ext uri="{FF2B5EF4-FFF2-40B4-BE49-F238E27FC236}">
                  <a16:creationId xmlns:a16="http://schemas.microsoft.com/office/drawing/2014/main" id="{E2BBFA2B-A5F4-1C8E-6BF2-A9783DEAA1C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34640"/>
              <a:ext cx="274320" cy="274320"/>
            </a:xfrm>
            <a:prstGeom prst="rect">
              <a:avLst/>
            </a:prstGeom>
          </p:spPr>
        </p:pic>
      </p:grpSp>
      <p:sp>
        <p:nvSpPr>
          <p:cNvPr id="9" name="Text Box 34">
            <a:extLst>
              <a:ext uri="{FF2B5EF4-FFF2-40B4-BE49-F238E27FC236}">
                <a16:creationId xmlns:a16="http://schemas.microsoft.com/office/drawing/2014/main" id="{D65DD87A-0AEE-234A-35A6-F4182C523BA0}"/>
              </a:ext>
            </a:extLst>
          </p:cNvPr>
          <p:cNvSpPr txBox="1">
            <a:spLocks noChangeArrowheads="1"/>
          </p:cNvSpPr>
          <p:nvPr/>
        </p:nvSpPr>
        <p:spPr bwMode="auto">
          <a:xfrm>
            <a:off x="1249616" y="4490289"/>
            <a:ext cx="6644768" cy="440955"/>
          </a:xfrm>
          <a:prstGeom prst="rect">
            <a:avLst/>
          </a:prstGeom>
          <a:noFill/>
          <a:ln w="38100" algn="ctr">
            <a:solidFill>
              <a:srgbClr val="FF0000"/>
            </a:solidFill>
            <a:miter lim="800000"/>
            <a:headEnd/>
            <a:tailEnd/>
          </a:ln>
        </p:spPr>
        <p:txBody>
          <a:bodyPr wrap="none">
            <a:spAutoFit/>
          </a:bodyPr>
          <a:lstStyle/>
          <a:p>
            <a:r>
              <a:rPr lang="en-US" sz="2800" b="0" dirty="0">
                <a:solidFill>
                  <a:srgbClr val="FFFF00"/>
                </a:solidFill>
                <a:latin typeface="Arial" pitchFamily="34" charset="0"/>
              </a:rPr>
              <a:t>Add a Boolean </a:t>
            </a:r>
            <a:r>
              <a:rPr lang="en-US" sz="2800" b="0" dirty="0">
                <a:solidFill>
                  <a:schemeClr val="tx1"/>
                </a:solidFill>
                <a:latin typeface="Consolas" panose="020B0609020204030204" pitchFamily="49" charset="0"/>
                <a:cs typeface="Courier New" panose="02070309020205020404" pitchFamily="49" charset="0"/>
              </a:rPr>
              <a:t>marked</a:t>
            </a:r>
            <a:r>
              <a:rPr lang="en-US" sz="2800" b="0" dirty="0">
                <a:solidFill>
                  <a:srgbClr val="FFFF00"/>
                </a:solidFill>
                <a:latin typeface="+mn-lt"/>
                <a:cs typeface="Courier New" panose="02070309020205020404" pitchFamily="49" charset="0"/>
              </a:rPr>
              <a:t> field to each item</a:t>
            </a:r>
            <a:endParaRPr lang="en-US" sz="2800" b="0" dirty="0">
              <a:solidFill>
                <a:srgbClr val="FFFF00"/>
              </a:solidFill>
              <a:latin typeface="Arial" pitchFamily="34" charset="0"/>
            </a:endParaRPr>
          </a:p>
        </p:txBody>
      </p:sp>
      <p:pic>
        <p:nvPicPr>
          <p:cNvPr id="10" name="Graphic 9" descr="Close with solid fill">
            <a:extLst>
              <a:ext uri="{FF2B5EF4-FFF2-40B4-BE49-F238E27FC236}">
                <a16:creationId xmlns:a16="http://schemas.microsoft.com/office/drawing/2014/main" id="{30673A8A-6862-EDA1-F582-EE771CF3000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61114" y="2826703"/>
            <a:ext cx="274320" cy="274320"/>
          </a:xfrm>
          <a:prstGeom prst="rect">
            <a:avLst/>
          </a:prstGeom>
        </p:spPr>
      </p:pic>
      <p:sp>
        <p:nvSpPr>
          <p:cNvPr id="12" name="AutoShape 33">
            <a:extLst>
              <a:ext uri="{FF2B5EF4-FFF2-40B4-BE49-F238E27FC236}">
                <a16:creationId xmlns:a16="http://schemas.microsoft.com/office/drawing/2014/main" id="{72E663C3-66B7-3C70-2B31-E63A71E4C7B8}"/>
              </a:ext>
            </a:extLst>
          </p:cNvPr>
          <p:cNvSpPr>
            <a:spLocks noChangeArrowheads="1"/>
          </p:cNvSpPr>
          <p:nvPr/>
        </p:nvSpPr>
        <p:spPr bwMode="auto">
          <a:xfrm>
            <a:off x="5740400" y="2590473"/>
            <a:ext cx="644525" cy="711200"/>
          </a:xfrm>
          <a:prstGeom prst="wedgeRoundRectCallout">
            <a:avLst>
              <a:gd name="adj1" fmla="val -308811"/>
              <a:gd name="adj2" fmla="val 204649"/>
              <a:gd name="adj3" fmla="val 16667"/>
            </a:avLst>
          </a:prstGeom>
          <a:noFill/>
          <a:ln w="38100" algn="ctr">
            <a:solidFill>
              <a:srgbClr val="FF0000"/>
            </a:solidFill>
            <a:miter lim="800000"/>
            <a:headEnd/>
            <a:tailEnd/>
          </a:ln>
        </p:spPr>
        <p:txBody>
          <a:bodyPr/>
          <a:lstStyle/>
          <a:p>
            <a:pPr algn="ctr"/>
            <a:endParaRPr lang="en-US" b="0" dirty="0">
              <a:latin typeface="Consolas" panose="020B0609020204030204" pitchFamily="49" charset="0"/>
            </a:endParaRPr>
          </a:p>
        </p:txBody>
      </p:sp>
      <p:sp>
        <p:nvSpPr>
          <p:cNvPr id="13" name="AutoShape 33">
            <a:extLst>
              <a:ext uri="{FF2B5EF4-FFF2-40B4-BE49-F238E27FC236}">
                <a16:creationId xmlns:a16="http://schemas.microsoft.com/office/drawing/2014/main" id="{A7C4C00D-F58E-F581-367D-0D4C1744FE4D}"/>
              </a:ext>
            </a:extLst>
          </p:cNvPr>
          <p:cNvSpPr>
            <a:spLocks noChangeArrowheads="1"/>
          </p:cNvSpPr>
          <p:nvPr/>
        </p:nvSpPr>
        <p:spPr bwMode="auto">
          <a:xfrm>
            <a:off x="7335837" y="2590473"/>
            <a:ext cx="592672" cy="711200"/>
          </a:xfrm>
          <a:prstGeom prst="wedgeRoundRectCallout">
            <a:avLst>
              <a:gd name="adj1" fmla="val -505715"/>
              <a:gd name="adj2" fmla="val 209691"/>
              <a:gd name="adj3" fmla="val 16667"/>
            </a:avLst>
          </a:prstGeom>
          <a:noFill/>
          <a:ln w="38100" algn="ctr">
            <a:solidFill>
              <a:srgbClr val="FF0000"/>
            </a:solidFill>
            <a:miter lim="800000"/>
            <a:headEnd/>
            <a:tailEnd/>
          </a:ln>
        </p:spPr>
        <p:txBody>
          <a:bodyPr/>
          <a:lstStyle/>
          <a:p>
            <a:pPr algn="ctr"/>
            <a:endParaRPr lang="en-US" b="0" dirty="0">
              <a:latin typeface="Consolas" panose="020B0609020204030204" pitchFamily="49" charset="0"/>
            </a:endParaRPr>
          </a:p>
        </p:txBody>
      </p:sp>
      <p:sp>
        <p:nvSpPr>
          <p:cNvPr id="14" name="AutoShape 33">
            <a:extLst>
              <a:ext uri="{FF2B5EF4-FFF2-40B4-BE49-F238E27FC236}">
                <a16:creationId xmlns:a16="http://schemas.microsoft.com/office/drawing/2014/main" id="{099E5F80-7EDF-D6BF-2F0E-B2CC1CE14870}"/>
              </a:ext>
            </a:extLst>
          </p:cNvPr>
          <p:cNvSpPr>
            <a:spLocks noChangeArrowheads="1"/>
          </p:cNvSpPr>
          <p:nvPr/>
        </p:nvSpPr>
        <p:spPr bwMode="auto">
          <a:xfrm>
            <a:off x="4099907" y="2590473"/>
            <a:ext cx="644525" cy="711200"/>
          </a:xfrm>
          <a:prstGeom prst="wedgeRoundRectCallout">
            <a:avLst>
              <a:gd name="adj1" fmla="val -95808"/>
              <a:gd name="adj2" fmla="val 207171"/>
              <a:gd name="adj3" fmla="val 16667"/>
            </a:avLst>
          </a:prstGeom>
          <a:noFill/>
          <a:ln w="38100" algn="ctr">
            <a:solidFill>
              <a:srgbClr val="FF0000"/>
            </a:solidFill>
            <a:miter lim="800000"/>
            <a:headEnd/>
            <a:tailEnd/>
          </a:ln>
        </p:spPr>
        <p:txBody>
          <a:bodyPr/>
          <a:lstStyle/>
          <a:p>
            <a:pPr algn="ctr"/>
            <a:endParaRPr lang="en-US" b="0" dirty="0">
              <a:latin typeface="Consolas" panose="020B0609020204030204" pitchFamily="49" charset="0"/>
            </a:endParaRPr>
          </a:p>
        </p:txBody>
      </p:sp>
      <p:sp>
        <p:nvSpPr>
          <p:cNvPr id="15" name="AutoShape 33">
            <a:extLst>
              <a:ext uri="{FF2B5EF4-FFF2-40B4-BE49-F238E27FC236}">
                <a16:creationId xmlns:a16="http://schemas.microsoft.com/office/drawing/2014/main" id="{502B3E13-BCEA-D1A7-FF62-C1D093B1E0BF}"/>
              </a:ext>
            </a:extLst>
          </p:cNvPr>
          <p:cNvSpPr>
            <a:spLocks noChangeArrowheads="1"/>
          </p:cNvSpPr>
          <p:nvPr/>
        </p:nvSpPr>
        <p:spPr bwMode="auto">
          <a:xfrm>
            <a:off x="2449513" y="2590473"/>
            <a:ext cx="554830" cy="711200"/>
          </a:xfrm>
          <a:prstGeom prst="wedgeRoundRectCallout">
            <a:avLst>
              <a:gd name="adj1" fmla="val 139486"/>
              <a:gd name="adj2" fmla="val 202129"/>
              <a:gd name="adj3" fmla="val 16667"/>
            </a:avLst>
          </a:prstGeom>
          <a:noFill/>
          <a:ln w="38100" algn="ctr">
            <a:solidFill>
              <a:srgbClr val="FF0000"/>
            </a:solidFill>
            <a:miter lim="800000"/>
            <a:headEnd/>
            <a:tailEnd/>
          </a:ln>
        </p:spPr>
        <p:txBody>
          <a:bodyPr/>
          <a:lstStyle/>
          <a:p>
            <a:pPr algn="ctr"/>
            <a:endParaRPr lang="en-US" b="0" dirty="0">
              <a:latin typeface="Consolas" panose="020B0609020204030204" pitchFamily="49" charset="0"/>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ooter Placeholder 3"/>
          <p:cNvSpPr>
            <a:spLocks noGrp="1"/>
          </p:cNvSpPr>
          <p:nvPr>
            <p:ph type="ftr" sz="quarter" idx="10"/>
          </p:nvPr>
        </p:nvSpPr>
        <p:spPr/>
        <p:txBody>
          <a:bodyPr/>
          <a:lstStyle/>
          <a:p>
            <a:pPr>
              <a:defRPr/>
            </a:pPr>
            <a:r>
              <a:rPr lang="en-US" dirty="0"/>
              <a:t>Art of Multiprocessor Programming</a:t>
            </a:r>
          </a:p>
        </p:txBody>
      </p:sp>
      <p:sp>
        <p:nvSpPr>
          <p:cNvPr id="36" name="Slide Number Placeholder 4"/>
          <p:cNvSpPr>
            <a:spLocks noGrp="1"/>
          </p:cNvSpPr>
          <p:nvPr>
            <p:ph type="sldNum" sz="quarter" idx="11"/>
          </p:nvPr>
        </p:nvSpPr>
        <p:spPr/>
        <p:txBody>
          <a:bodyPr/>
          <a:lstStyle/>
          <a:p>
            <a:pPr>
              <a:defRPr/>
            </a:pPr>
            <a:fld id="{E5F20947-3932-46A0-8D33-72B6B1BD5B2D}" type="slidenum">
              <a:rPr lang="x-none"/>
              <a:pPr>
                <a:defRPr/>
              </a:pPr>
              <a:t>36</a:t>
            </a:fld>
            <a:endParaRPr lang="en-US" dirty="0"/>
          </a:p>
        </p:txBody>
      </p:sp>
      <p:sp>
        <p:nvSpPr>
          <p:cNvPr id="187424" name="Text Box 34"/>
          <p:cNvSpPr txBox="1">
            <a:spLocks noChangeArrowheads="1"/>
          </p:cNvSpPr>
          <p:nvPr/>
        </p:nvSpPr>
        <p:spPr bwMode="auto">
          <a:xfrm>
            <a:off x="2169367" y="4695825"/>
            <a:ext cx="2342308" cy="437043"/>
          </a:xfrm>
          <a:prstGeom prst="rect">
            <a:avLst/>
          </a:prstGeom>
          <a:noFill/>
          <a:ln w="38100" algn="ctr">
            <a:solidFill>
              <a:srgbClr val="FF0000"/>
            </a:solidFill>
            <a:miter lim="800000"/>
            <a:headEnd/>
            <a:tailEnd/>
          </a:ln>
        </p:spPr>
        <p:txBody>
          <a:bodyPr wrap="none">
            <a:spAutoFit/>
          </a:bodyPr>
          <a:lstStyle/>
          <a:p>
            <a:r>
              <a:rPr lang="en-US" sz="2800" b="0" dirty="0">
                <a:solidFill>
                  <a:srgbClr val="FFFF00"/>
                </a:solidFill>
                <a:latin typeface="Arial" pitchFamily="34" charset="0"/>
              </a:rPr>
              <a:t>Present in list</a:t>
            </a:r>
          </a:p>
        </p:txBody>
      </p:sp>
      <p:grpSp>
        <p:nvGrpSpPr>
          <p:cNvPr id="37" name="Group 36">
            <a:extLst>
              <a:ext uri="{FF2B5EF4-FFF2-40B4-BE49-F238E27FC236}">
                <a16:creationId xmlns:a16="http://schemas.microsoft.com/office/drawing/2014/main" id="{528BB446-47BC-B301-5FFA-32EDC549DF60}"/>
              </a:ext>
            </a:extLst>
          </p:cNvPr>
          <p:cNvGrpSpPr/>
          <p:nvPr/>
        </p:nvGrpSpPr>
        <p:grpSpPr>
          <a:xfrm>
            <a:off x="557213" y="2684463"/>
            <a:ext cx="8185150" cy="498475"/>
            <a:chOff x="557213" y="2684463"/>
            <a:chExt cx="8185150" cy="498475"/>
          </a:xfrm>
          <a:effectLst>
            <a:glow rad="228600">
              <a:schemeClr val="accent3">
                <a:satMod val="175000"/>
                <a:alpha val="40000"/>
              </a:schemeClr>
            </a:glow>
          </a:effectLst>
        </p:grpSpPr>
        <p:grpSp>
          <p:nvGrpSpPr>
            <p:cNvPr id="38" name="Group 28">
              <a:extLst>
                <a:ext uri="{FF2B5EF4-FFF2-40B4-BE49-F238E27FC236}">
                  <a16:creationId xmlns:a16="http://schemas.microsoft.com/office/drawing/2014/main" id="{4279DF10-9623-A8F4-7B81-D3840432550A}"/>
                </a:ext>
              </a:extLst>
            </p:cNvPr>
            <p:cNvGrpSpPr>
              <a:grpSpLocks/>
            </p:cNvGrpSpPr>
            <p:nvPr/>
          </p:nvGrpSpPr>
          <p:grpSpPr bwMode="auto">
            <a:xfrm>
              <a:off x="557213" y="2781300"/>
              <a:ext cx="1609725" cy="398463"/>
              <a:chOff x="486" y="1644"/>
              <a:chExt cx="1014" cy="251"/>
            </a:xfrm>
          </p:grpSpPr>
          <p:sp>
            <p:nvSpPr>
              <p:cNvPr id="63" name="AutoShape 29">
                <a:extLst>
                  <a:ext uri="{FF2B5EF4-FFF2-40B4-BE49-F238E27FC236}">
                    <a16:creationId xmlns:a16="http://schemas.microsoft.com/office/drawing/2014/main" id="{DD181572-4A86-3C8E-5843-D9C54C11D531}"/>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87392" name="Line 30">
                <a:extLst>
                  <a:ext uri="{FF2B5EF4-FFF2-40B4-BE49-F238E27FC236}">
                    <a16:creationId xmlns:a16="http://schemas.microsoft.com/office/drawing/2014/main" id="{2A28EF34-DB9C-DC83-A1CA-DD1741F68687}"/>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87393" name="Line 31">
                <a:extLst>
                  <a:ext uri="{FF2B5EF4-FFF2-40B4-BE49-F238E27FC236}">
                    <a16:creationId xmlns:a16="http://schemas.microsoft.com/office/drawing/2014/main" id="{7D5D504E-1B06-9973-48D4-9BDF2862A2E4}"/>
                  </a:ext>
                </a:extLst>
              </p:cNvPr>
              <p:cNvSpPr>
                <a:spLocks noChangeShapeType="1"/>
              </p:cNvSpPr>
              <p:nvPr/>
            </p:nvSpPr>
            <p:spPr bwMode="auto">
              <a:xfrm>
                <a:off x="1066" y="1761"/>
                <a:ext cx="434" cy="0"/>
              </a:xfrm>
              <a:prstGeom prst="line">
                <a:avLst/>
              </a:prstGeom>
              <a:noFill/>
              <a:ln w="76200">
                <a:solidFill>
                  <a:schemeClr val="bg1"/>
                </a:solidFill>
                <a:round/>
                <a:headEnd/>
                <a:tailEnd type="triangle" w="med" len="med"/>
              </a:ln>
            </p:spPr>
            <p:txBody>
              <a:bodyPr wrap="none" anchor="ctr"/>
              <a:lstStyle/>
              <a:p>
                <a:endParaRPr lang="en-US" b="0" dirty="0">
                  <a:solidFill>
                    <a:schemeClr val="bg2"/>
                  </a:solidFill>
                  <a:latin typeface="Consolas" panose="020B0609020204030204" pitchFamily="49" charset="0"/>
                </a:endParaRPr>
              </a:p>
            </p:txBody>
          </p:sp>
          <p:sp>
            <p:nvSpPr>
              <p:cNvPr id="187396" name="Line 32">
                <a:extLst>
                  <a:ext uri="{FF2B5EF4-FFF2-40B4-BE49-F238E27FC236}">
                    <a16:creationId xmlns:a16="http://schemas.microsoft.com/office/drawing/2014/main" id="{7738F3C8-EEB8-73ED-DBBD-46FCED77D0BE}"/>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grpSp>
        <p:sp>
          <p:nvSpPr>
            <p:cNvPr id="39" name="Text Box 34">
              <a:extLst>
                <a:ext uri="{FF2B5EF4-FFF2-40B4-BE49-F238E27FC236}">
                  <a16:creationId xmlns:a16="http://schemas.microsoft.com/office/drawing/2014/main" id="{4FA2B7D0-9714-7C83-4760-94DC5A36C9A8}"/>
                </a:ext>
              </a:extLst>
            </p:cNvPr>
            <p:cNvSpPr txBox="1">
              <a:spLocks noChangeArrowheads="1"/>
            </p:cNvSpPr>
            <p:nvPr/>
          </p:nvSpPr>
          <p:spPr bwMode="auto">
            <a:xfrm>
              <a:off x="2183533" y="2689225"/>
              <a:ext cx="385041" cy="437043"/>
            </a:xfrm>
            <a:prstGeom prst="rect">
              <a:avLst/>
            </a:prstGeom>
            <a:noFill/>
            <a:ln w="9525">
              <a:noFill/>
              <a:miter lim="800000"/>
              <a:headEnd/>
              <a:tailEnd/>
            </a:ln>
          </p:spPr>
          <p:txBody>
            <a:bodyPr wrap="none">
              <a:spAutoFit/>
            </a:bodyPr>
            <a:lstStyle/>
            <a:p>
              <a:r>
                <a:rPr lang="en-US" sz="2800" b="0" dirty="0">
                  <a:solidFill>
                    <a:schemeClr val="bg2"/>
                  </a:solidFill>
                  <a:latin typeface="Arial" pitchFamily="34" charset="0"/>
                </a:rPr>
                <a:t>a</a:t>
              </a:r>
            </a:p>
          </p:txBody>
        </p:sp>
        <p:sp>
          <p:nvSpPr>
            <p:cNvPr id="40" name="AutoShape 35">
              <a:extLst>
                <a:ext uri="{FF2B5EF4-FFF2-40B4-BE49-F238E27FC236}">
                  <a16:creationId xmlns:a16="http://schemas.microsoft.com/office/drawing/2014/main" id="{A164A059-8481-AC23-12D5-6D3F916682A1}"/>
                </a:ext>
              </a:extLst>
            </p:cNvPr>
            <p:cNvSpPr>
              <a:spLocks noChangeArrowheads="1"/>
            </p:cNvSpPr>
            <p:nvPr/>
          </p:nvSpPr>
          <p:spPr bwMode="auto">
            <a:xfrm>
              <a:off x="2189163" y="2774950"/>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41" name="Line 36">
              <a:extLst>
                <a:ext uri="{FF2B5EF4-FFF2-40B4-BE49-F238E27FC236}">
                  <a16:creationId xmlns:a16="http://schemas.microsoft.com/office/drawing/2014/main" id="{6B6D251C-287C-918A-6711-E8C2739AB88A}"/>
                </a:ext>
              </a:extLst>
            </p:cNvPr>
            <p:cNvSpPr>
              <a:spLocks noChangeShapeType="1"/>
            </p:cNvSpPr>
            <p:nvPr/>
          </p:nvSpPr>
          <p:spPr bwMode="auto">
            <a:xfrm>
              <a:off x="2587625" y="2773363"/>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42" name="Line 37">
              <a:extLst>
                <a:ext uri="{FF2B5EF4-FFF2-40B4-BE49-F238E27FC236}">
                  <a16:creationId xmlns:a16="http://schemas.microsoft.com/office/drawing/2014/main" id="{E11840E7-8475-7946-54A5-D5E4AD9D1F86}"/>
                </a:ext>
              </a:extLst>
            </p:cNvPr>
            <p:cNvSpPr>
              <a:spLocks noChangeShapeType="1"/>
            </p:cNvSpPr>
            <p:nvPr/>
          </p:nvSpPr>
          <p:spPr bwMode="auto">
            <a:xfrm>
              <a:off x="3141663" y="2978150"/>
              <a:ext cx="688975" cy="0"/>
            </a:xfrm>
            <a:prstGeom prst="line">
              <a:avLst/>
            </a:prstGeom>
            <a:noFill/>
            <a:ln w="76200">
              <a:solidFill>
                <a:schemeClr val="bg1"/>
              </a:solidFill>
              <a:round/>
              <a:headEnd/>
              <a:tailEnd type="triangle" w="med" len="med"/>
            </a:ln>
          </p:spPr>
          <p:txBody>
            <a:bodyPr wrap="none" anchor="ctr"/>
            <a:lstStyle/>
            <a:p>
              <a:endParaRPr lang="en-US" b="0" dirty="0">
                <a:solidFill>
                  <a:schemeClr val="bg2"/>
                </a:solidFill>
                <a:latin typeface="Consolas" panose="020B0609020204030204" pitchFamily="49" charset="0"/>
              </a:endParaRPr>
            </a:p>
          </p:txBody>
        </p:sp>
        <p:sp>
          <p:nvSpPr>
            <p:cNvPr id="43" name="Line 38">
              <a:extLst>
                <a:ext uri="{FF2B5EF4-FFF2-40B4-BE49-F238E27FC236}">
                  <a16:creationId xmlns:a16="http://schemas.microsoft.com/office/drawing/2014/main" id="{7E8D7F53-A9B7-6597-F991-8BE4AEB54A60}"/>
                </a:ext>
              </a:extLst>
            </p:cNvPr>
            <p:cNvSpPr>
              <a:spLocks noChangeShapeType="1"/>
            </p:cNvSpPr>
            <p:nvPr/>
          </p:nvSpPr>
          <p:spPr bwMode="auto">
            <a:xfrm>
              <a:off x="2944813" y="2781300"/>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44" name="AutoShape 41">
              <a:extLst>
                <a:ext uri="{FF2B5EF4-FFF2-40B4-BE49-F238E27FC236}">
                  <a16:creationId xmlns:a16="http://schemas.microsoft.com/office/drawing/2014/main" id="{88EE8CE0-C8BE-48A7-9632-EB12D3147CFC}"/>
                </a:ext>
              </a:extLst>
            </p:cNvPr>
            <p:cNvSpPr>
              <a:spLocks noChangeArrowheads="1"/>
            </p:cNvSpPr>
            <p:nvPr/>
          </p:nvSpPr>
          <p:spPr bwMode="auto">
            <a:xfrm>
              <a:off x="3849688" y="2782888"/>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45" name="Line 42">
              <a:extLst>
                <a:ext uri="{FF2B5EF4-FFF2-40B4-BE49-F238E27FC236}">
                  <a16:creationId xmlns:a16="http://schemas.microsoft.com/office/drawing/2014/main" id="{7951C25F-3EEC-206D-9DC3-B8AA435533CC}"/>
                </a:ext>
              </a:extLst>
            </p:cNvPr>
            <p:cNvSpPr>
              <a:spLocks noChangeShapeType="1"/>
            </p:cNvSpPr>
            <p:nvPr/>
          </p:nvSpPr>
          <p:spPr bwMode="auto">
            <a:xfrm>
              <a:off x="4248150" y="2781300"/>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46" name="Line 43">
              <a:extLst>
                <a:ext uri="{FF2B5EF4-FFF2-40B4-BE49-F238E27FC236}">
                  <a16:creationId xmlns:a16="http://schemas.microsoft.com/office/drawing/2014/main" id="{A1592829-0F05-D781-244E-E2049517FD7C}"/>
                </a:ext>
              </a:extLst>
            </p:cNvPr>
            <p:cNvSpPr>
              <a:spLocks noChangeShapeType="1"/>
            </p:cNvSpPr>
            <p:nvPr/>
          </p:nvSpPr>
          <p:spPr bwMode="auto">
            <a:xfrm>
              <a:off x="4802188" y="2986088"/>
              <a:ext cx="688975" cy="0"/>
            </a:xfrm>
            <a:prstGeom prst="line">
              <a:avLst/>
            </a:prstGeom>
            <a:noFill/>
            <a:ln w="76200">
              <a:solidFill>
                <a:schemeClr val="bg1"/>
              </a:solidFill>
              <a:round/>
              <a:headEnd/>
              <a:tailEnd type="triangle" w="med" len="med"/>
            </a:ln>
          </p:spPr>
          <p:txBody>
            <a:bodyPr wrap="none" anchor="ctr"/>
            <a:lstStyle/>
            <a:p>
              <a:endParaRPr lang="en-US" b="0" dirty="0">
                <a:solidFill>
                  <a:schemeClr val="bg2"/>
                </a:solidFill>
                <a:latin typeface="Consolas" panose="020B0609020204030204" pitchFamily="49" charset="0"/>
              </a:endParaRPr>
            </a:p>
          </p:txBody>
        </p:sp>
        <p:sp>
          <p:nvSpPr>
            <p:cNvPr id="47" name="Line 44">
              <a:extLst>
                <a:ext uri="{FF2B5EF4-FFF2-40B4-BE49-F238E27FC236}">
                  <a16:creationId xmlns:a16="http://schemas.microsoft.com/office/drawing/2014/main" id="{7A586778-6477-334C-C3DD-D5261BD5B863}"/>
                </a:ext>
              </a:extLst>
            </p:cNvPr>
            <p:cNvSpPr>
              <a:spLocks noChangeShapeType="1"/>
            </p:cNvSpPr>
            <p:nvPr/>
          </p:nvSpPr>
          <p:spPr bwMode="auto">
            <a:xfrm>
              <a:off x="4605338" y="2789238"/>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48" name="AutoShape 47">
              <a:extLst>
                <a:ext uri="{FF2B5EF4-FFF2-40B4-BE49-F238E27FC236}">
                  <a16:creationId xmlns:a16="http://schemas.microsoft.com/office/drawing/2014/main" id="{AC4B29E3-066E-65CC-E9BF-06892A907FF5}"/>
                </a:ext>
              </a:extLst>
            </p:cNvPr>
            <p:cNvSpPr>
              <a:spLocks noChangeArrowheads="1"/>
            </p:cNvSpPr>
            <p:nvPr/>
          </p:nvSpPr>
          <p:spPr bwMode="auto">
            <a:xfrm>
              <a:off x="5497513" y="2774950"/>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49" name="Line 48">
              <a:extLst>
                <a:ext uri="{FF2B5EF4-FFF2-40B4-BE49-F238E27FC236}">
                  <a16:creationId xmlns:a16="http://schemas.microsoft.com/office/drawing/2014/main" id="{91949659-B1B1-6879-6272-A0B9AF590C2B}"/>
                </a:ext>
              </a:extLst>
            </p:cNvPr>
            <p:cNvSpPr>
              <a:spLocks noChangeShapeType="1"/>
            </p:cNvSpPr>
            <p:nvPr/>
          </p:nvSpPr>
          <p:spPr bwMode="auto">
            <a:xfrm>
              <a:off x="5895975" y="2773363"/>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50" name="Line 49">
              <a:extLst>
                <a:ext uri="{FF2B5EF4-FFF2-40B4-BE49-F238E27FC236}">
                  <a16:creationId xmlns:a16="http://schemas.microsoft.com/office/drawing/2014/main" id="{4BE4D05B-1E04-D755-E83D-E2063105756A}"/>
                </a:ext>
              </a:extLst>
            </p:cNvPr>
            <p:cNvSpPr>
              <a:spLocks noChangeShapeType="1"/>
            </p:cNvSpPr>
            <p:nvPr/>
          </p:nvSpPr>
          <p:spPr bwMode="auto">
            <a:xfrm>
              <a:off x="6450013" y="2978150"/>
              <a:ext cx="688975" cy="0"/>
            </a:xfrm>
            <a:prstGeom prst="line">
              <a:avLst/>
            </a:prstGeom>
            <a:noFill/>
            <a:ln w="76200">
              <a:solidFill>
                <a:schemeClr val="bg1"/>
              </a:solidFill>
              <a:round/>
              <a:headEnd/>
              <a:tailEnd type="triangle" w="med" len="med"/>
            </a:ln>
          </p:spPr>
          <p:txBody>
            <a:bodyPr wrap="none" anchor="ctr"/>
            <a:lstStyle/>
            <a:p>
              <a:endParaRPr lang="en-US" b="0" dirty="0">
                <a:solidFill>
                  <a:schemeClr val="bg2"/>
                </a:solidFill>
                <a:latin typeface="Consolas" panose="020B0609020204030204" pitchFamily="49" charset="0"/>
              </a:endParaRPr>
            </a:p>
          </p:txBody>
        </p:sp>
        <p:sp>
          <p:nvSpPr>
            <p:cNvPr id="51" name="Line 50">
              <a:extLst>
                <a:ext uri="{FF2B5EF4-FFF2-40B4-BE49-F238E27FC236}">
                  <a16:creationId xmlns:a16="http://schemas.microsoft.com/office/drawing/2014/main" id="{2CF5985B-FD2D-3D3F-8E1B-3DCC1C8CDB6E}"/>
                </a:ext>
              </a:extLst>
            </p:cNvPr>
            <p:cNvSpPr>
              <a:spLocks noChangeShapeType="1"/>
            </p:cNvSpPr>
            <p:nvPr/>
          </p:nvSpPr>
          <p:spPr bwMode="auto">
            <a:xfrm>
              <a:off x="6253163" y="2781300"/>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52" name="Text Box 52">
              <a:extLst>
                <a:ext uri="{FF2B5EF4-FFF2-40B4-BE49-F238E27FC236}">
                  <a16:creationId xmlns:a16="http://schemas.microsoft.com/office/drawing/2014/main" id="{078ECEF4-FF4C-81FB-4F09-15DE7D862A7E}"/>
                </a:ext>
              </a:extLst>
            </p:cNvPr>
            <p:cNvSpPr txBox="1">
              <a:spLocks noChangeArrowheads="1"/>
            </p:cNvSpPr>
            <p:nvPr/>
          </p:nvSpPr>
          <p:spPr bwMode="auto">
            <a:xfrm>
              <a:off x="2185121" y="2689225"/>
              <a:ext cx="385041" cy="437043"/>
            </a:xfrm>
            <a:prstGeom prst="rect">
              <a:avLst/>
            </a:prstGeom>
            <a:noFill/>
            <a:ln w="9525">
              <a:noFill/>
              <a:miter lim="800000"/>
              <a:headEnd/>
              <a:tailEnd/>
            </a:ln>
          </p:spPr>
          <p:txBody>
            <a:bodyPr wrap="none">
              <a:spAutoFit/>
            </a:bodyPr>
            <a:lstStyle/>
            <a:p>
              <a:r>
                <a:rPr lang="en-US" sz="2800" b="0" dirty="0">
                  <a:solidFill>
                    <a:schemeClr val="bg2"/>
                  </a:solidFill>
                  <a:latin typeface="Arial" pitchFamily="34" charset="0"/>
                </a:rPr>
                <a:t>a</a:t>
              </a:r>
            </a:p>
          </p:txBody>
        </p:sp>
        <p:sp>
          <p:nvSpPr>
            <p:cNvPr id="53" name="Text Box 53">
              <a:extLst>
                <a:ext uri="{FF2B5EF4-FFF2-40B4-BE49-F238E27FC236}">
                  <a16:creationId xmlns:a16="http://schemas.microsoft.com/office/drawing/2014/main" id="{13F24AA0-C5D9-65D7-4CFA-89A33BA114AA}"/>
                </a:ext>
              </a:extLst>
            </p:cNvPr>
            <p:cNvSpPr txBox="1">
              <a:spLocks noChangeArrowheads="1"/>
            </p:cNvSpPr>
            <p:nvPr/>
          </p:nvSpPr>
          <p:spPr bwMode="auto">
            <a:xfrm>
              <a:off x="3851903" y="2697163"/>
              <a:ext cx="385041" cy="437043"/>
            </a:xfrm>
            <a:prstGeom prst="rect">
              <a:avLst/>
            </a:prstGeom>
            <a:noFill/>
            <a:ln w="9525">
              <a:noFill/>
              <a:miter lim="800000"/>
              <a:headEnd/>
              <a:tailEnd/>
            </a:ln>
          </p:spPr>
          <p:txBody>
            <a:bodyPr wrap="none">
              <a:spAutoFit/>
            </a:bodyPr>
            <a:lstStyle/>
            <a:p>
              <a:r>
                <a:rPr lang="en-US" sz="2800" b="0" dirty="0">
                  <a:solidFill>
                    <a:schemeClr val="bg2"/>
                  </a:solidFill>
                  <a:latin typeface="Arial" pitchFamily="34" charset="0"/>
                </a:rPr>
                <a:t>b</a:t>
              </a:r>
            </a:p>
          </p:txBody>
        </p:sp>
        <p:sp>
          <p:nvSpPr>
            <p:cNvPr id="54" name="Text Box 54">
              <a:extLst>
                <a:ext uri="{FF2B5EF4-FFF2-40B4-BE49-F238E27FC236}">
                  <a16:creationId xmlns:a16="http://schemas.microsoft.com/office/drawing/2014/main" id="{FAFEB1EC-92EC-11A7-29D5-7A877AD2F93D}"/>
                </a:ext>
              </a:extLst>
            </p:cNvPr>
            <p:cNvSpPr txBox="1">
              <a:spLocks noChangeArrowheads="1"/>
            </p:cNvSpPr>
            <p:nvPr/>
          </p:nvSpPr>
          <p:spPr bwMode="auto">
            <a:xfrm>
              <a:off x="5548341" y="2705100"/>
              <a:ext cx="364202" cy="437043"/>
            </a:xfrm>
            <a:prstGeom prst="rect">
              <a:avLst/>
            </a:prstGeom>
            <a:noFill/>
            <a:ln w="9525">
              <a:noFill/>
              <a:miter lim="800000"/>
              <a:headEnd/>
              <a:tailEnd/>
            </a:ln>
          </p:spPr>
          <p:txBody>
            <a:bodyPr wrap="none">
              <a:spAutoFit/>
            </a:bodyPr>
            <a:lstStyle/>
            <a:p>
              <a:r>
                <a:rPr lang="en-US" sz="2800" b="0" dirty="0">
                  <a:solidFill>
                    <a:schemeClr val="bg2"/>
                  </a:solidFill>
                  <a:latin typeface="Arial" pitchFamily="34" charset="0"/>
                </a:rPr>
                <a:t>c</a:t>
              </a:r>
            </a:p>
          </p:txBody>
        </p:sp>
        <p:sp>
          <p:nvSpPr>
            <p:cNvPr id="55" name="AutoShape 56">
              <a:extLst>
                <a:ext uri="{FF2B5EF4-FFF2-40B4-BE49-F238E27FC236}">
                  <a16:creationId xmlns:a16="http://schemas.microsoft.com/office/drawing/2014/main" id="{E98B87F9-CF5D-6118-2F85-4CF9AA535F50}"/>
                </a:ext>
              </a:extLst>
            </p:cNvPr>
            <p:cNvSpPr>
              <a:spLocks noChangeArrowheads="1"/>
            </p:cNvSpPr>
            <p:nvPr/>
          </p:nvSpPr>
          <p:spPr bwMode="auto">
            <a:xfrm>
              <a:off x="7100888" y="2755900"/>
              <a:ext cx="1168400" cy="409575"/>
            </a:xfrm>
            <a:prstGeom prst="roundRect">
              <a:avLst>
                <a:gd name="adj" fmla="val 16667"/>
              </a:avLst>
            </a:prstGeom>
            <a:solidFill>
              <a:srgbClr val="FFCCCC"/>
            </a:solid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56" name="Line 57">
              <a:extLst>
                <a:ext uri="{FF2B5EF4-FFF2-40B4-BE49-F238E27FC236}">
                  <a16:creationId xmlns:a16="http://schemas.microsoft.com/office/drawing/2014/main" id="{C932DA62-A8F5-855D-18AD-7A58B404A2EA}"/>
                </a:ext>
              </a:extLst>
            </p:cNvPr>
            <p:cNvSpPr>
              <a:spLocks noChangeShapeType="1"/>
            </p:cNvSpPr>
            <p:nvPr/>
          </p:nvSpPr>
          <p:spPr bwMode="auto">
            <a:xfrm>
              <a:off x="7499350" y="2754313"/>
              <a:ext cx="0" cy="388937"/>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57" name="Line 58">
              <a:extLst>
                <a:ext uri="{FF2B5EF4-FFF2-40B4-BE49-F238E27FC236}">
                  <a16:creationId xmlns:a16="http://schemas.microsoft.com/office/drawing/2014/main" id="{A5B19B84-18A7-9FA5-EB1C-D7B5F772E11B}"/>
                </a:ext>
              </a:extLst>
            </p:cNvPr>
            <p:cNvSpPr>
              <a:spLocks noChangeShapeType="1"/>
            </p:cNvSpPr>
            <p:nvPr/>
          </p:nvSpPr>
          <p:spPr bwMode="auto">
            <a:xfrm>
              <a:off x="7856538" y="2762250"/>
              <a:ext cx="0" cy="388938"/>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58" name="Text Box 60">
              <a:extLst>
                <a:ext uri="{FF2B5EF4-FFF2-40B4-BE49-F238E27FC236}">
                  <a16:creationId xmlns:a16="http://schemas.microsoft.com/office/drawing/2014/main" id="{3C6B4ECB-E365-9FB8-4046-BE2F4F668F9A}"/>
                </a:ext>
              </a:extLst>
            </p:cNvPr>
            <p:cNvSpPr txBox="1">
              <a:spLocks noChangeArrowheads="1"/>
            </p:cNvSpPr>
            <p:nvPr/>
          </p:nvSpPr>
          <p:spPr bwMode="auto">
            <a:xfrm>
              <a:off x="7104690" y="2684463"/>
              <a:ext cx="385041" cy="437043"/>
            </a:xfrm>
            <a:prstGeom prst="rect">
              <a:avLst/>
            </a:prstGeom>
            <a:noFill/>
            <a:ln w="9525">
              <a:noFill/>
              <a:miter lim="800000"/>
              <a:headEnd/>
              <a:tailEnd/>
            </a:ln>
          </p:spPr>
          <p:txBody>
            <a:bodyPr wrap="none">
              <a:spAutoFit/>
            </a:bodyPr>
            <a:lstStyle/>
            <a:p>
              <a:r>
                <a:rPr lang="en-US" sz="2800" b="0" dirty="0">
                  <a:solidFill>
                    <a:schemeClr val="bg2"/>
                  </a:solidFill>
                  <a:latin typeface="Arial" pitchFamily="34" charset="0"/>
                </a:rPr>
                <a:t>d</a:t>
              </a:r>
            </a:p>
          </p:txBody>
        </p:sp>
        <p:sp>
          <p:nvSpPr>
            <p:cNvPr id="59" name="Line 76">
              <a:extLst>
                <a:ext uri="{FF2B5EF4-FFF2-40B4-BE49-F238E27FC236}">
                  <a16:creationId xmlns:a16="http://schemas.microsoft.com/office/drawing/2014/main" id="{5F8EF9BE-92CA-9787-DC3B-7837496980B2}"/>
                </a:ext>
              </a:extLst>
            </p:cNvPr>
            <p:cNvSpPr>
              <a:spLocks noChangeShapeType="1"/>
            </p:cNvSpPr>
            <p:nvPr/>
          </p:nvSpPr>
          <p:spPr bwMode="auto">
            <a:xfrm>
              <a:off x="8053388" y="2960688"/>
              <a:ext cx="688975" cy="0"/>
            </a:xfrm>
            <a:prstGeom prst="line">
              <a:avLst/>
            </a:prstGeom>
            <a:noFill/>
            <a:ln w="76200">
              <a:solidFill>
                <a:schemeClr val="bg1"/>
              </a:solidFill>
              <a:round/>
              <a:headEnd/>
              <a:tailEnd type="triangle" w="med" len="med"/>
            </a:ln>
          </p:spPr>
          <p:txBody>
            <a:bodyPr wrap="none" anchor="ctr"/>
            <a:lstStyle/>
            <a:p>
              <a:endParaRPr lang="en-US" b="0" dirty="0">
                <a:solidFill>
                  <a:schemeClr val="bg2"/>
                </a:solidFill>
                <a:latin typeface="Consolas" panose="020B0609020204030204" pitchFamily="49" charset="0"/>
              </a:endParaRPr>
            </a:p>
          </p:txBody>
        </p:sp>
        <p:pic>
          <p:nvPicPr>
            <p:cNvPr id="60" name="Graphic 59" descr="Checkmark with solid fill">
              <a:extLst>
                <a:ext uri="{FF2B5EF4-FFF2-40B4-BE49-F238E27FC236}">
                  <a16:creationId xmlns:a16="http://schemas.microsoft.com/office/drawing/2014/main" id="{01EDF405-510D-5384-D2B8-7A19058302F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34640"/>
              <a:ext cx="274320" cy="274320"/>
            </a:xfrm>
            <a:prstGeom prst="rect">
              <a:avLst/>
            </a:prstGeom>
          </p:spPr>
        </p:pic>
        <p:pic>
          <p:nvPicPr>
            <p:cNvPr id="61" name="Graphic 60" descr="Checkmark with solid fill">
              <a:extLst>
                <a:ext uri="{FF2B5EF4-FFF2-40B4-BE49-F238E27FC236}">
                  <a16:creationId xmlns:a16="http://schemas.microsoft.com/office/drawing/2014/main" id="{AD57A6A1-21E4-583A-1763-27D79E2B2FE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34640"/>
              <a:ext cx="274320" cy="274320"/>
            </a:xfrm>
            <a:prstGeom prst="rect">
              <a:avLst/>
            </a:prstGeom>
          </p:spPr>
        </p:pic>
        <p:pic>
          <p:nvPicPr>
            <p:cNvPr id="62" name="Graphic 61" descr="Checkmark with solid fill">
              <a:extLst>
                <a:ext uri="{FF2B5EF4-FFF2-40B4-BE49-F238E27FC236}">
                  <a16:creationId xmlns:a16="http://schemas.microsoft.com/office/drawing/2014/main" id="{15DA2549-C7CD-6F58-6ABA-8AF5C8D2DDD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34640"/>
              <a:ext cx="274320" cy="274320"/>
            </a:xfrm>
            <a:prstGeom prst="rect">
              <a:avLst/>
            </a:prstGeom>
          </p:spPr>
        </p:pic>
      </p:grpSp>
      <p:pic>
        <p:nvPicPr>
          <p:cNvPr id="187397" name="Graphic 187396" descr="Close with solid fill">
            <a:extLst>
              <a:ext uri="{FF2B5EF4-FFF2-40B4-BE49-F238E27FC236}">
                <a16:creationId xmlns:a16="http://schemas.microsoft.com/office/drawing/2014/main" id="{AA199E98-84FE-3805-D76B-CDEB8D7776C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61114" y="2826703"/>
            <a:ext cx="274320" cy="274320"/>
          </a:xfrm>
          <a:prstGeom prst="rect">
            <a:avLst/>
          </a:prstGeom>
        </p:spPr>
      </p:pic>
      <p:sp>
        <p:nvSpPr>
          <p:cNvPr id="187398" name="AutoShape 33"/>
          <p:cNvSpPr>
            <a:spLocks noChangeArrowheads="1"/>
          </p:cNvSpPr>
          <p:nvPr/>
        </p:nvSpPr>
        <p:spPr bwMode="auto">
          <a:xfrm>
            <a:off x="4090988" y="2616200"/>
            <a:ext cx="723900" cy="711200"/>
          </a:xfrm>
          <a:prstGeom prst="wedgeRoundRectCallout">
            <a:avLst>
              <a:gd name="adj1" fmla="val -108192"/>
              <a:gd name="adj2" fmla="val 229860"/>
              <a:gd name="adj3" fmla="val 16667"/>
            </a:avLst>
          </a:prstGeom>
          <a:solidFill>
            <a:srgbClr val="FFFF00"/>
          </a:solidFill>
          <a:ln w="38100" algn="ctr">
            <a:solidFill>
              <a:srgbClr val="FF0000"/>
            </a:solidFill>
            <a:miter lim="800000"/>
            <a:headEnd/>
            <a:tailEnd/>
          </a:ln>
        </p:spPr>
        <p:txBody>
          <a:bodyPr/>
          <a:lstStyle/>
          <a:p>
            <a:pPr algn="ctr"/>
            <a:endParaRPr lang="en-US" dirty="0">
              <a:latin typeface="Consolas" panose="020B0609020204030204" pitchFamily="49" charset="0"/>
            </a:endParaRPr>
          </a:p>
        </p:txBody>
      </p:sp>
      <p:pic>
        <p:nvPicPr>
          <p:cNvPr id="187433" name="Graphic 187432" descr="Checkmark with solid fill">
            <a:extLst>
              <a:ext uri="{FF2B5EF4-FFF2-40B4-BE49-F238E27FC236}">
                <a16:creationId xmlns:a16="http://schemas.microsoft.com/office/drawing/2014/main" id="{4F473A13-CD0E-57F7-6A0B-5076EA8829A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11278" y="2649946"/>
            <a:ext cx="605607" cy="605607"/>
          </a:xfrm>
          <a:prstGeom prst="rect">
            <a:avLst/>
          </a:prstGeom>
        </p:spPr>
      </p:pic>
      <p:sp>
        <p:nvSpPr>
          <p:cNvPr id="3" name="Title 2">
            <a:extLst>
              <a:ext uri="{FF2B5EF4-FFF2-40B4-BE49-F238E27FC236}">
                <a16:creationId xmlns:a16="http://schemas.microsoft.com/office/drawing/2014/main" id="{1D0DF67B-2E3E-0B80-1CAC-6678C4E15553}"/>
              </a:ext>
            </a:extLst>
          </p:cNvPr>
          <p:cNvSpPr>
            <a:spLocks noGrp="1"/>
          </p:cNvSpPr>
          <p:nvPr>
            <p:ph type="title"/>
          </p:nvPr>
        </p:nvSpPr>
        <p:spPr/>
        <p:txBody>
          <a:bodyPr/>
          <a:lstStyle/>
          <a:p>
            <a:endParaRPr lang="en-US" dirty="0"/>
          </a:p>
        </p:txBody>
      </p:sp>
      <p:sp>
        <p:nvSpPr>
          <p:cNvPr id="4" name="Rectangle 2">
            <a:extLst>
              <a:ext uri="{FF2B5EF4-FFF2-40B4-BE49-F238E27FC236}">
                <a16:creationId xmlns:a16="http://schemas.microsoft.com/office/drawing/2014/main" id="{3E17EAB3-975D-06F5-793B-35891121977E}"/>
              </a:ext>
            </a:extLst>
          </p:cNvPr>
          <p:cNvSpPr txBox="1">
            <a:spLocks noChangeArrowheads="1"/>
          </p:cNvSpPr>
          <p:nvPr/>
        </p:nvSpPr>
        <p:spPr bwMode="auto">
          <a:xfrm>
            <a:off x="685800" y="34925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a:lnSpc>
                <a:spcPct val="100000"/>
              </a:lnSpc>
            </a:pPr>
            <a:r>
              <a:rPr lang="en-US" b="0" kern="0">
                <a:solidFill>
                  <a:srgbClr val="FFFF00"/>
                </a:solidFill>
              </a:rPr>
              <a:t>Lazy List Review</a:t>
            </a:r>
            <a:endParaRPr lang="en-US" b="0" kern="0" dirty="0">
              <a:solidFill>
                <a:srgbClr val="FFFF00"/>
              </a:solidFill>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ooter Placeholder 3"/>
          <p:cNvSpPr txBox="1">
            <a:spLocks noGrp="1"/>
          </p:cNvSpPr>
          <p:nvPr/>
        </p:nvSpPr>
        <p:spPr bwMode="auto">
          <a:xfrm>
            <a:off x="2832100" y="6248400"/>
            <a:ext cx="3429000" cy="457200"/>
          </a:xfrm>
          <a:prstGeom prst="rect">
            <a:avLst/>
          </a:prstGeom>
          <a:noFill/>
          <a:ln>
            <a:miter lim="800000"/>
            <a:headEnd/>
            <a:tailEnd/>
          </a:ln>
        </p:spPr>
        <p:txBody>
          <a:bodyPr/>
          <a:lstStyle/>
          <a:p>
            <a:pPr algn="ctr">
              <a:defRPr/>
            </a:pPr>
            <a:r>
              <a:rPr lang="en-US" sz="1400" dirty="0">
                <a:solidFill>
                  <a:schemeClr val="tx1"/>
                </a:solidFill>
                <a:latin typeface="Arial" pitchFamily="34" charset="0"/>
              </a:rPr>
              <a:t>Art of Multiprocessor Programming</a:t>
            </a:r>
          </a:p>
        </p:txBody>
      </p:sp>
      <p:sp>
        <p:nvSpPr>
          <p:cNvPr id="36"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577CBDA2-3F44-4448-A77B-392DEB7169C7}" type="slidenum">
              <a:rPr lang="x-none" sz="1400">
                <a:solidFill>
                  <a:schemeClr val="tx1"/>
                </a:solidFill>
                <a:latin typeface="Arial" pitchFamily="34" charset="0"/>
                <a:cs typeface="Arial" charset="0"/>
              </a:rPr>
              <a:pPr>
                <a:defRPr/>
              </a:pPr>
              <a:t>37</a:t>
            </a:fld>
            <a:endParaRPr lang="en-US" sz="1400" dirty="0">
              <a:solidFill>
                <a:schemeClr val="tx1"/>
              </a:solidFill>
              <a:latin typeface="Arial" pitchFamily="34" charset="0"/>
              <a:cs typeface="Arial" charset="0"/>
            </a:endParaRPr>
          </a:p>
        </p:txBody>
      </p:sp>
      <p:sp>
        <p:nvSpPr>
          <p:cNvPr id="188444" name="Line 29"/>
          <p:cNvSpPr>
            <a:spLocks noChangeShapeType="1"/>
          </p:cNvSpPr>
          <p:nvPr/>
        </p:nvSpPr>
        <p:spPr bwMode="auto">
          <a:xfrm>
            <a:off x="8053388" y="2960688"/>
            <a:ext cx="688975"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88448" name="Text Box 34"/>
          <p:cNvSpPr txBox="1">
            <a:spLocks noChangeArrowheads="1"/>
          </p:cNvSpPr>
          <p:nvPr/>
        </p:nvSpPr>
        <p:spPr bwMode="auto">
          <a:xfrm>
            <a:off x="1425574" y="4695825"/>
            <a:ext cx="3086101" cy="437043"/>
          </a:xfrm>
          <a:prstGeom prst="rect">
            <a:avLst/>
          </a:prstGeom>
          <a:noFill/>
          <a:ln w="38100" algn="ctr">
            <a:solidFill>
              <a:srgbClr val="FF0066"/>
            </a:solidFill>
            <a:miter lim="800000"/>
            <a:headEnd/>
            <a:tailEnd/>
          </a:ln>
        </p:spPr>
        <p:txBody>
          <a:bodyPr wrap="none">
            <a:spAutoFit/>
          </a:bodyPr>
          <a:lstStyle/>
          <a:p>
            <a:r>
              <a:rPr lang="en-US" sz="2800" b="0" dirty="0">
                <a:solidFill>
                  <a:srgbClr val="FFFF00"/>
                </a:solidFill>
                <a:latin typeface="Arial" pitchFamily="34" charset="0"/>
              </a:rPr>
              <a:t>Logically removed</a:t>
            </a:r>
          </a:p>
        </p:txBody>
      </p:sp>
      <p:grpSp>
        <p:nvGrpSpPr>
          <p:cNvPr id="3" name="Group 2">
            <a:extLst>
              <a:ext uri="{FF2B5EF4-FFF2-40B4-BE49-F238E27FC236}">
                <a16:creationId xmlns:a16="http://schemas.microsoft.com/office/drawing/2014/main" id="{1F935EBF-9D58-540E-1A05-6E0C9CB86810}"/>
              </a:ext>
            </a:extLst>
          </p:cNvPr>
          <p:cNvGrpSpPr/>
          <p:nvPr/>
        </p:nvGrpSpPr>
        <p:grpSpPr>
          <a:xfrm>
            <a:off x="557213" y="2684463"/>
            <a:ext cx="8185150" cy="498475"/>
            <a:chOff x="557213" y="2684463"/>
            <a:chExt cx="8185150" cy="498475"/>
          </a:xfrm>
          <a:effectLst>
            <a:glow rad="228600">
              <a:schemeClr val="accent3">
                <a:satMod val="175000"/>
                <a:alpha val="40000"/>
              </a:schemeClr>
            </a:glow>
          </a:effectLst>
        </p:grpSpPr>
        <p:grpSp>
          <p:nvGrpSpPr>
            <p:cNvPr id="4" name="Group 28">
              <a:extLst>
                <a:ext uri="{FF2B5EF4-FFF2-40B4-BE49-F238E27FC236}">
                  <a16:creationId xmlns:a16="http://schemas.microsoft.com/office/drawing/2014/main" id="{D4FDD027-C7C6-A35D-81B3-98C232A9646A}"/>
                </a:ext>
              </a:extLst>
            </p:cNvPr>
            <p:cNvGrpSpPr>
              <a:grpSpLocks/>
            </p:cNvGrpSpPr>
            <p:nvPr/>
          </p:nvGrpSpPr>
          <p:grpSpPr bwMode="auto">
            <a:xfrm>
              <a:off x="557213" y="2781300"/>
              <a:ext cx="1609725" cy="398463"/>
              <a:chOff x="486" y="1644"/>
              <a:chExt cx="1014" cy="251"/>
            </a:xfrm>
          </p:grpSpPr>
          <p:sp>
            <p:nvSpPr>
              <p:cNvPr id="30" name="AutoShape 29">
                <a:extLst>
                  <a:ext uri="{FF2B5EF4-FFF2-40B4-BE49-F238E27FC236}">
                    <a16:creationId xmlns:a16="http://schemas.microsoft.com/office/drawing/2014/main" id="{F51ADEF0-D353-DA29-424C-A7E710925C6B}"/>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31" name="Line 30">
                <a:extLst>
                  <a:ext uri="{FF2B5EF4-FFF2-40B4-BE49-F238E27FC236}">
                    <a16:creationId xmlns:a16="http://schemas.microsoft.com/office/drawing/2014/main" id="{4B769432-9F80-067E-9993-2CD21FE89C51}"/>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32" name="Line 31">
                <a:extLst>
                  <a:ext uri="{FF2B5EF4-FFF2-40B4-BE49-F238E27FC236}">
                    <a16:creationId xmlns:a16="http://schemas.microsoft.com/office/drawing/2014/main" id="{E3EAF423-9788-BED7-BC56-8B2F8229099A}"/>
                  </a:ext>
                </a:extLst>
              </p:cNvPr>
              <p:cNvSpPr>
                <a:spLocks noChangeShapeType="1"/>
              </p:cNvSpPr>
              <p:nvPr/>
            </p:nvSpPr>
            <p:spPr bwMode="auto">
              <a:xfrm>
                <a:off x="1066" y="1761"/>
                <a:ext cx="434" cy="0"/>
              </a:xfrm>
              <a:prstGeom prst="line">
                <a:avLst/>
              </a:prstGeom>
              <a:noFill/>
              <a:ln w="76200">
                <a:solidFill>
                  <a:schemeClr val="bg1"/>
                </a:solidFill>
                <a:round/>
                <a:headEnd/>
                <a:tailEnd type="triangle" w="med" len="med"/>
              </a:ln>
            </p:spPr>
            <p:txBody>
              <a:bodyPr wrap="none" anchor="ctr"/>
              <a:lstStyle/>
              <a:p>
                <a:endParaRPr lang="en-US" b="0" dirty="0">
                  <a:solidFill>
                    <a:schemeClr val="bg2"/>
                  </a:solidFill>
                  <a:latin typeface="Consolas" panose="020B0609020204030204" pitchFamily="49" charset="0"/>
                </a:endParaRPr>
              </a:p>
            </p:txBody>
          </p:sp>
          <p:sp>
            <p:nvSpPr>
              <p:cNvPr id="33" name="Line 32">
                <a:extLst>
                  <a:ext uri="{FF2B5EF4-FFF2-40B4-BE49-F238E27FC236}">
                    <a16:creationId xmlns:a16="http://schemas.microsoft.com/office/drawing/2014/main" id="{D246F27B-CDC2-D73C-198C-9C7E41F5CA9D}"/>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grpSp>
        <p:sp>
          <p:nvSpPr>
            <p:cNvPr id="5" name="Text Box 34">
              <a:extLst>
                <a:ext uri="{FF2B5EF4-FFF2-40B4-BE49-F238E27FC236}">
                  <a16:creationId xmlns:a16="http://schemas.microsoft.com/office/drawing/2014/main" id="{90A474AE-7384-858A-7DF7-BDE9ADCF96AA}"/>
                </a:ext>
              </a:extLst>
            </p:cNvPr>
            <p:cNvSpPr txBox="1">
              <a:spLocks noChangeArrowheads="1"/>
            </p:cNvSpPr>
            <p:nvPr/>
          </p:nvSpPr>
          <p:spPr bwMode="auto">
            <a:xfrm>
              <a:off x="2183533" y="2689225"/>
              <a:ext cx="385041" cy="437043"/>
            </a:xfrm>
            <a:prstGeom prst="rect">
              <a:avLst/>
            </a:prstGeom>
            <a:noFill/>
            <a:ln w="9525">
              <a:noFill/>
              <a:miter lim="800000"/>
              <a:headEnd/>
              <a:tailEnd/>
            </a:ln>
          </p:spPr>
          <p:txBody>
            <a:bodyPr wrap="none">
              <a:spAutoFit/>
            </a:bodyPr>
            <a:lstStyle/>
            <a:p>
              <a:r>
                <a:rPr lang="en-US" sz="2800" b="0" dirty="0">
                  <a:solidFill>
                    <a:schemeClr val="bg2"/>
                  </a:solidFill>
                  <a:latin typeface="Arial" pitchFamily="34" charset="0"/>
                </a:rPr>
                <a:t>a</a:t>
              </a:r>
            </a:p>
          </p:txBody>
        </p:sp>
        <p:sp>
          <p:nvSpPr>
            <p:cNvPr id="6" name="AutoShape 35">
              <a:extLst>
                <a:ext uri="{FF2B5EF4-FFF2-40B4-BE49-F238E27FC236}">
                  <a16:creationId xmlns:a16="http://schemas.microsoft.com/office/drawing/2014/main" id="{E5F246AA-D373-94A5-4007-EB37ED46DF68}"/>
                </a:ext>
              </a:extLst>
            </p:cNvPr>
            <p:cNvSpPr>
              <a:spLocks noChangeArrowheads="1"/>
            </p:cNvSpPr>
            <p:nvPr/>
          </p:nvSpPr>
          <p:spPr bwMode="auto">
            <a:xfrm>
              <a:off x="2189163" y="2774950"/>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7" name="Line 36">
              <a:extLst>
                <a:ext uri="{FF2B5EF4-FFF2-40B4-BE49-F238E27FC236}">
                  <a16:creationId xmlns:a16="http://schemas.microsoft.com/office/drawing/2014/main" id="{D10F0319-FE57-65A9-47EF-614787681416}"/>
                </a:ext>
              </a:extLst>
            </p:cNvPr>
            <p:cNvSpPr>
              <a:spLocks noChangeShapeType="1"/>
            </p:cNvSpPr>
            <p:nvPr/>
          </p:nvSpPr>
          <p:spPr bwMode="auto">
            <a:xfrm>
              <a:off x="2587625" y="2773363"/>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8" name="Line 37">
              <a:extLst>
                <a:ext uri="{FF2B5EF4-FFF2-40B4-BE49-F238E27FC236}">
                  <a16:creationId xmlns:a16="http://schemas.microsoft.com/office/drawing/2014/main" id="{42931102-B066-6236-58D0-0C7FC327B6E4}"/>
                </a:ext>
              </a:extLst>
            </p:cNvPr>
            <p:cNvSpPr>
              <a:spLocks noChangeShapeType="1"/>
            </p:cNvSpPr>
            <p:nvPr/>
          </p:nvSpPr>
          <p:spPr bwMode="auto">
            <a:xfrm>
              <a:off x="3141663" y="2978150"/>
              <a:ext cx="688975" cy="0"/>
            </a:xfrm>
            <a:prstGeom prst="line">
              <a:avLst/>
            </a:prstGeom>
            <a:noFill/>
            <a:ln w="76200">
              <a:solidFill>
                <a:schemeClr val="bg1"/>
              </a:solidFill>
              <a:round/>
              <a:headEnd/>
              <a:tailEnd type="triangle" w="med" len="med"/>
            </a:ln>
          </p:spPr>
          <p:txBody>
            <a:bodyPr wrap="none" anchor="ctr"/>
            <a:lstStyle/>
            <a:p>
              <a:endParaRPr lang="en-US" b="0" dirty="0">
                <a:solidFill>
                  <a:schemeClr val="bg2"/>
                </a:solidFill>
                <a:latin typeface="Consolas" panose="020B0609020204030204" pitchFamily="49" charset="0"/>
              </a:endParaRPr>
            </a:p>
          </p:txBody>
        </p:sp>
        <p:sp>
          <p:nvSpPr>
            <p:cNvPr id="9" name="Line 38">
              <a:extLst>
                <a:ext uri="{FF2B5EF4-FFF2-40B4-BE49-F238E27FC236}">
                  <a16:creationId xmlns:a16="http://schemas.microsoft.com/office/drawing/2014/main" id="{18798333-50FB-10C3-1F90-6195842BAED4}"/>
                </a:ext>
              </a:extLst>
            </p:cNvPr>
            <p:cNvSpPr>
              <a:spLocks noChangeShapeType="1"/>
            </p:cNvSpPr>
            <p:nvPr/>
          </p:nvSpPr>
          <p:spPr bwMode="auto">
            <a:xfrm>
              <a:off x="2944813" y="2781300"/>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0" name="AutoShape 41">
              <a:extLst>
                <a:ext uri="{FF2B5EF4-FFF2-40B4-BE49-F238E27FC236}">
                  <a16:creationId xmlns:a16="http://schemas.microsoft.com/office/drawing/2014/main" id="{77524AF7-854B-EDBB-FA66-F42D0C54A0F4}"/>
                </a:ext>
              </a:extLst>
            </p:cNvPr>
            <p:cNvSpPr>
              <a:spLocks noChangeArrowheads="1"/>
            </p:cNvSpPr>
            <p:nvPr/>
          </p:nvSpPr>
          <p:spPr bwMode="auto">
            <a:xfrm>
              <a:off x="3849688" y="2782888"/>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1" name="Line 42">
              <a:extLst>
                <a:ext uri="{FF2B5EF4-FFF2-40B4-BE49-F238E27FC236}">
                  <a16:creationId xmlns:a16="http://schemas.microsoft.com/office/drawing/2014/main" id="{44A9DBED-8C82-3047-DD15-CF4984C3CA41}"/>
                </a:ext>
              </a:extLst>
            </p:cNvPr>
            <p:cNvSpPr>
              <a:spLocks noChangeShapeType="1"/>
            </p:cNvSpPr>
            <p:nvPr/>
          </p:nvSpPr>
          <p:spPr bwMode="auto">
            <a:xfrm>
              <a:off x="4248150" y="2781300"/>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2" name="Line 43">
              <a:extLst>
                <a:ext uri="{FF2B5EF4-FFF2-40B4-BE49-F238E27FC236}">
                  <a16:creationId xmlns:a16="http://schemas.microsoft.com/office/drawing/2014/main" id="{7DE0B7DB-EA45-368A-4E5F-DAAD430A1340}"/>
                </a:ext>
              </a:extLst>
            </p:cNvPr>
            <p:cNvSpPr>
              <a:spLocks noChangeShapeType="1"/>
            </p:cNvSpPr>
            <p:nvPr/>
          </p:nvSpPr>
          <p:spPr bwMode="auto">
            <a:xfrm>
              <a:off x="4802188" y="2986088"/>
              <a:ext cx="688975" cy="0"/>
            </a:xfrm>
            <a:prstGeom prst="line">
              <a:avLst/>
            </a:prstGeom>
            <a:noFill/>
            <a:ln w="76200">
              <a:solidFill>
                <a:schemeClr val="bg1"/>
              </a:solidFill>
              <a:round/>
              <a:headEnd/>
              <a:tailEnd type="triangle" w="med" len="med"/>
            </a:ln>
          </p:spPr>
          <p:txBody>
            <a:bodyPr wrap="none" anchor="ctr"/>
            <a:lstStyle/>
            <a:p>
              <a:endParaRPr lang="en-US" b="0" dirty="0">
                <a:solidFill>
                  <a:schemeClr val="bg2"/>
                </a:solidFill>
                <a:latin typeface="Consolas" panose="020B0609020204030204" pitchFamily="49" charset="0"/>
              </a:endParaRPr>
            </a:p>
          </p:txBody>
        </p:sp>
        <p:sp>
          <p:nvSpPr>
            <p:cNvPr id="13" name="Line 44">
              <a:extLst>
                <a:ext uri="{FF2B5EF4-FFF2-40B4-BE49-F238E27FC236}">
                  <a16:creationId xmlns:a16="http://schemas.microsoft.com/office/drawing/2014/main" id="{F4799DAC-CCE3-8E5E-C32E-59F11E42C807}"/>
                </a:ext>
              </a:extLst>
            </p:cNvPr>
            <p:cNvSpPr>
              <a:spLocks noChangeShapeType="1"/>
            </p:cNvSpPr>
            <p:nvPr/>
          </p:nvSpPr>
          <p:spPr bwMode="auto">
            <a:xfrm>
              <a:off x="4605338" y="2789238"/>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4" name="AutoShape 47">
              <a:extLst>
                <a:ext uri="{FF2B5EF4-FFF2-40B4-BE49-F238E27FC236}">
                  <a16:creationId xmlns:a16="http://schemas.microsoft.com/office/drawing/2014/main" id="{C523E08C-C784-82BF-CD7A-898B84231161}"/>
                </a:ext>
              </a:extLst>
            </p:cNvPr>
            <p:cNvSpPr>
              <a:spLocks noChangeArrowheads="1"/>
            </p:cNvSpPr>
            <p:nvPr/>
          </p:nvSpPr>
          <p:spPr bwMode="auto">
            <a:xfrm>
              <a:off x="5497513" y="2774950"/>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5" name="Line 48">
              <a:extLst>
                <a:ext uri="{FF2B5EF4-FFF2-40B4-BE49-F238E27FC236}">
                  <a16:creationId xmlns:a16="http://schemas.microsoft.com/office/drawing/2014/main" id="{E1C5EE89-9248-72BD-0CD9-B744E7D14258}"/>
                </a:ext>
              </a:extLst>
            </p:cNvPr>
            <p:cNvSpPr>
              <a:spLocks noChangeShapeType="1"/>
            </p:cNvSpPr>
            <p:nvPr/>
          </p:nvSpPr>
          <p:spPr bwMode="auto">
            <a:xfrm>
              <a:off x="5895975" y="2773363"/>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6" name="Line 49">
              <a:extLst>
                <a:ext uri="{FF2B5EF4-FFF2-40B4-BE49-F238E27FC236}">
                  <a16:creationId xmlns:a16="http://schemas.microsoft.com/office/drawing/2014/main" id="{92BF5DDD-958C-0C39-1686-23DBE1F93E57}"/>
                </a:ext>
              </a:extLst>
            </p:cNvPr>
            <p:cNvSpPr>
              <a:spLocks noChangeShapeType="1"/>
            </p:cNvSpPr>
            <p:nvPr/>
          </p:nvSpPr>
          <p:spPr bwMode="auto">
            <a:xfrm>
              <a:off x="6450013" y="2978150"/>
              <a:ext cx="688975" cy="0"/>
            </a:xfrm>
            <a:prstGeom prst="line">
              <a:avLst/>
            </a:prstGeom>
            <a:noFill/>
            <a:ln w="76200">
              <a:solidFill>
                <a:schemeClr val="bg1"/>
              </a:solidFill>
              <a:round/>
              <a:headEnd/>
              <a:tailEnd type="triangle" w="med" len="med"/>
            </a:ln>
          </p:spPr>
          <p:txBody>
            <a:bodyPr wrap="none" anchor="ctr"/>
            <a:lstStyle/>
            <a:p>
              <a:endParaRPr lang="en-US" b="0" dirty="0">
                <a:solidFill>
                  <a:schemeClr val="bg2"/>
                </a:solidFill>
                <a:latin typeface="Consolas" panose="020B0609020204030204" pitchFamily="49" charset="0"/>
              </a:endParaRPr>
            </a:p>
          </p:txBody>
        </p:sp>
        <p:sp>
          <p:nvSpPr>
            <p:cNvPr id="17" name="Line 50">
              <a:extLst>
                <a:ext uri="{FF2B5EF4-FFF2-40B4-BE49-F238E27FC236}">
                  <a16:creationId xmlns:a16="http://schemas.microsoft.com/office/drawing/2014/main" id="{787CB140-BC42-2F18-4AE0-FF6F1AB02EF0}"/>
                </a:ext>
              </a:extLst>
            </p:cNvPr>
            <p:cNvSpPr>
              <a:spLocks noChangeShapeType="1"/>
            </p:cNvSpPr>
            <p:nvPr/>
          </p:nvSpPr>
          <p:spPr bwMode="auto">
            <a:xfrm>
              <a:off x="6253163" y="2781300"/>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8" name="Text Box 52">
              <a:extLst>
                <a:ext uri="{FF2B5EF4-FFF2-40B4-BE49-F238E27FC236}">
                  <a16:creationId xmlns:a16="http://schemas.microsoft.com/office/drawing/2014/main" id="{A7607716-C33C-3AE3-B01B-B6EE47DA65E8}"/>
                </a:ext>
              </a:extLst>
            </p:cNvPr>
            <p:cNvSpPr txBox="1">
              <a:spLocks noChangeArrowheads="1"/>
            </p:cNvSpPr>
            <p:nvPr/>
          </p:nvSpPr>
          <p:spPr bwMode="auto">
            <a:xfrm>
              <a:off x="2185121" y="2689225"/>
              <a:ext cx="385041" cy="437043"/>
            </a:xfrm>
            <a:prstGeom prst="rect">
              <a:avLst/>
            </a:prstGeom>
            <a:noFill/>
            <a:ln w="9525">
              <a:noFill/>
              <a:miter lim="800000"/>
              <a:headEnd/>
              <a:tailEnd/>
            </a:ln>
          </p:spPr>
          <p:txBody>
            <a:bodyPr wrap="none">
              <a:spAutoFit/>
            </a:bodyPr>
            <a:lstStyle/>
            <a:p>
              <a:r>
                <a:rPr lang="en-US" sz="2800" b="0" dirty="0">
                  <a:solidFill>
                    <a:schemeClr val="bg2"/>
                  </a:solidFill>
                  <a:latin typeface="Arial" pitchFamily="34" charset="0"/>
                </a:rPr>
                <a:t>a</a:t>
              </a:r>
            </a:p>
          </p:txBody>
        </p:sp>
        <p:sp>
          <p:nvSpPr>
            <p:cNvPr id="19" name="Text Box 53">
              <a:extLst>
                <a:ext uri="{FF2B5EF4-FFF2-40B4-BE49-F238E27FC236}">
                  <a16:creationId xmlns:a16="http://schemas.microsoft.com/office/drawing/2014/main" id="{C3CDE355-92FD-120B-2321-7AFA1E195DD5}"/>
                </a:ext>
              </a:extLst>
            </p:cNvPr>
            <p:cNvSpPr txBox="1">
              <a:spLocks noChangeArrowheads="1"/>
            </p:cNvSpPr>
            <p:nvPr/>
          </p:nvSpPr>
          <p:spPr bwMode="auto">
            <a:xfrm>
              <a:off x="3851903" y="2697163"/>
              <a:ext cx="385041" cy="437043"/>
            </a:xfrm>
            <a:prstGeom prst="rect">
              <a:avLst/>
            </a:prstGeom>
            <a:noFill/>
            <a:ln w="9525">
              <a:noFill/>
              <a:miter lim="800000"/>
              <a:headEnd/>
              <a:tailEnd/>
            </a:ln>
          </p:spPr>
          <p:txBody>
            <a:bodyPr wrap="none">
              <a:spAutoFit/>
            </a:bodyPr>
            <a:lstStyle/>
            <a:p>
              <a:r>
                <a:rPr lang="en-US" sz="2800" b="0" dirty="0">
                  <a:solidFill>
                    <a:schemeClr val="bg2"/>
                  </a:solidFill>
                  <a:latin typeface="Arial" pitchFamily="34" charset="0"/>
                </a:rPr>
                <a:t>b</a:t>
              </a:r>
            </a:p>
          </p:txBody>
        </p:sp>
        <p:sp>
          <p:nvSpPr>
            <p:cNvPr id="20" name="Text Box 54">
              <a:extLst>
                <a:ext uri="{FF2B5EF4-FFF2-40B4-BE49-F238E27FC236}">
                  <a16:creationId xmlns:a16="http://schemas.microsoft.com/office/drawing/2014/main" id="{281F22CF-922C-A0A9-B3CE-22D626165141}"/>
                </a:ext>
              </a:extLst>
            </p:cNvPr>
            <p:cNvSpPr txBox="1">
              <a:spLocks noChangeArrowheads="1"/>
            </p:cNvSpPr>
            <p:nvPr/>
          </p:nvSpPr>
          <p:spPr bwMode="auto">
            <a:xfrm>
              <a:off x="5548341" y="2705100"/>
              <a:ext cx="364202" cy="437043"/>
            </a:xfrm>
            <a:prstGeom prst="rect">
              <a:avLst/>
            </a:prstGeom>
            <a:noFill/>
            <a:ln w="9525">
              <a:noFill/>
              <a:miter lim="800000"/>
              <a:headEnd/>
              <a:tailEnd/>
            </a:ln>
          </p:spPr>
          <p:txBody>
            <a:bodyPr wrap="none">
              <a:spAutoFit/>
            </a:bodyPr>
            <a:lstStyle/>
            <a:p>
              <a:r>
                <a:rPr lang="en-US" sz="2800" b="0" dirty="0">
                  <a:solidFill>
                    <a:schemeClr val="bg2"/>
                  </a:solidFill>
                  <a:latin typeface="Arial" pitchFamily="34" charset="0"/>
                </a:rPr>
                <a:t>c</a:t>
              </a:r>
            </a:p>
          </p:txBody>
        </p:sp>
        <p:sp>
          <p:nvSpPr>
            <p:cNvPr id="21" name="AutoShape 56">
              <a:extLst>
                <a:ext uri="{FF2B5EF4-FFF2-40B4-BE49-F238E27FC236}">
                  <a16:creationId xmlns:a16="http://schemas.microsoft.com/office/drawing/2014/main" id="{92151D1C-E4EC-FEE1-F90D-639AEC1F82B5}"/>
                </a:ext>
              </a:extLst>
            </p:cNvPr>
            <p:cNvSpPr>
              <a:spLocks noChangeArrowheads="1"/>
            </p:cNvSpPr>
            <p:nvPr/>
          </p:nvSpPr>
          <p:spPr bwMode="auto">
            <a:xfrm>
              <a:off x="7100888" y="2755900"/>
              <a:ext cx="1168400" cy="409575"/>
            </a:xfrm>
            <a:prstGeom prst="roundRect">
              <a:avLst>
                <a:gd name="adj" fmla="val 16667"/>
              </a:avLst>
            </a:prstGeom>
            <a:solidFill>
              <a:srgbClr val="FFCCCC"/>
            </a:solid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22" name="Line 57">
              <a:extLst>
                <a:ext uri="{FF2B5EF4-FFF2-40B4-BE49-F238E27FC236}">
                  <a16:creationId xmlns:a16="http://schemas.microsoft.com/office/drawing/2014/main" id="{A02C152A-9E92-D1D6-6D8E-EBAE143D97B8}"/>
                </a:ext>
              </a:extLst>
            </p:cNvPr>
            <p:cNvSpPr>
              <a:spLocks noChangeShapeType="1"/>
            </p:cNvSpPr>
            <p:nvPr/>
          </p:nvSpPr>
          <p:spPr bwMode="auto">
            <a:xfrm>
              <a:off x="7499350" y="2754313"/>
              <a:ext cx="0" cy="388937"/>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23" name="Line 58">
              <a:extLst>
                <a:ext uri="{FF2B5EF4-FFF2-40B4-BE49-F238E27FC236}">
                  <a16:creationId xmlns:a16="http://schemas.microsoft.com/office/drawing/2014/main" id="{59E65014-F41B-AB3F-028C-E9C6E0A33512}"/>
                </a:ext>
              </a:extLst>
            </p:cNvPr>
            <p:cNvSpPr>
              <a:spLocks noChangeShapeType="1"/>
            </p:cNvSpPr>
            <p:nvPr/>
          </p:nvSpPr>
          <p:spPr bwMode="auto">
            <a:xfrm>
              <a:off x="7856538" y="2762250"/>
              <a:ext cx="0" cy="388938"/>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24" name="Text Box 60">
              <a:extLst>
                <a:ext uri="{FF2B5EF4-FFF2-40B4-BE49-F238E27FC236}">
                  <a16:creationId xmlns:a16="http://schemas.microsoft.com/office/drawing/2014/main" id="{13C249E2-FC36-DE0E-BF57-3BCB90EB48A2}"/>
                </a:ext>
              </a:extLst>
            </p:cNvPr>
            <p:cNvSpPr txBox="1">
              <a:spLocks noChangeArrowheads="1"/>
            </p:cNvSpPr>
            <p:nvPr/>
          </p:nvSpPr>
          <p:spPr bwMode="auto">
            <a:xfrm>
              <a:off x="7104690" y="2684463"/>
              <a:ext cx="385041" cy="437043"/>
            </a:xfrm>
            <a:prstGeom prst="rect">
              <a:avLst/>
            </a:prstGeom>
            <a:noFill/>
            <a:ln w="9525">
              <a:noFill/>
              <a:miter lim="800000"/>
              <a:headEnd/>
              <a:tailEnd/>
            </a:ln>
          </p:spPr>
          <p:txBody>
            <a:bodyPr wrap="none">
              <a:spAutoFit/>
            </a:bodyPr>
            <a:lstStyle/>
            <a:p>
              <a:r>
                <a:rPr lang="en-US" sz="2800" b="0" dirty="0">
                  <a:solidFill>
                    <a:schemeClr val="bg2"/>
                  </a:solidFill>
                  <a:latin typeface="Arial" pitchFamily="34" charset="0"/>
                </a:rPr>
                <a:t>d</a:t>
              </a:r>
            </a:p>
          </p:txBody>
        </p:sp>
        <p:sp>
          <p:nvSpPr>
            <p:cNvPr id="25" name="Line 76">
              <a:extLst>
                <a:ext uri="{FF2B5EF4-FFF2-40B4-BE49-F238E27FC236}">
                  <a16:creationId xmlns:a16="http://schemas.microsoft.com/office/drawing/2014/main" id="{F7965144-ED20-BBD8-B419-12B4E1089FAD}"/>
                </a:ext>
              </a:extLst>
            </p:cNvPr>
            <p:cNvSpPr>
              <a:spLocks noChangeShapeType="1"/>
            </p:cNvSpPr>
            <p:nvPr/>
          </p:nvSpPr>
          <p:spPr bwMode="auto">
            <a:xfrm>
              <a:off x="8053388" y="2960688"/>
              <a:ext cx="688975" cy="0"/>
            </a:xfrm>
            <a:prstGeom prst="line">
              <a:avLst/>
            </a:prstGeom>
            <a:noFill/>
            <a:ln w="76200">
              <a:solidFill>
                <a:schemeClr val="bg1"/>
              </a:solidFill>
              <a:round/>
              <a:headEnd/>
              <a:tailEnd type="triangle" w="med" len="med"/>
            </a:ln>
          </p:spPr>
          <p:txBody>
            <a:bodyPr wrap="none" anchor="ctr"/>
            <a:lstStyle/>
            <a:p>
              <a:endParaRPr lang="en-US" b="0" dirty="0">
                <a:solidFill>
                  <a:schemeClr val="bg2"/>
                </a:solidFill>
                <a:latin typeface="Consolas" panose="020B0609020204030204" pitchFamily="49" charset="0"/>
              </a:endParaRPr>
            </a:p>
          </p:txBody>
        </p:sp>
        <p:pic>
          <p:nvPicPr>
            <p:cNvPr id="26" name="Graphic 25" descr="Checkmark with solid fill">
              <a:extLst>
                <a:ext uri="{FF2B5EF4-FFF2-40B4-BE49-F238E27FC236}">
                  <a16:creationId xmlns:a16="http://schemas.microsoft.com/office/drawing/2014/main" id="{CF7FA8DF-A38C-B58B-4165-18E09E1AFB0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34640"/>
              <a:ext cx="274320" cy="274320"/>
            </a:xfrm>
            <a:prstGeom prst="rect">
              <a:avLst/>
            </a:prstGeom>
          </p:spPr>
        </p:pic>
        <p:pic>
          <p:nvPicPr>
            <p:cNvPr id="27" name="Graphic 26" descr="Checkmark with solid fill">
              <a:extLst>
                <a:ext uri="{FF2B5EF4-FFF2-40B4-BE49-F238E27FC236}">
                  <a16:creationId xmlns:a16="http://schemas.microsoft.com/office/drawing/2014/main" id="{BA799819-8CCD-1975-7356-CC883C17423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34640"/>
              <a:ext cx="274320" cy="274320"/>
            </a:xfrm>
            <a:prstGeom prst="rect">
              <a:avLst/>
            </a:prstGeom>
          </p:spPr>
        </p:pic>
        <p:pic>
          <p:nvPicPr>
            <p:cNvPr id="28" name="Graphic 27" descr="Checkmark with solid fill">
              <a:extLst>
                <a:ext uri="{FF2B5EF4-FFF2-40B4-BE49-F238E27FC236}">
                  <a16:creationId xmlns:a16="http://schemas.microsoft.com/office/drawing/2014/main" id="{5D45EA4E-7C3C-E3CD-A7EA-179C673EDAA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44245" y="2834640"/>
              <a:ext cx="274320" cy="274320"/>
            </a:xfrm>
            <a:prstGeom prst="rect">
              <a:avLst/>
            </a:prstGeom>
          </p:spPr>
        </p:pic>
        <p:pic>
          <p:nvPicPr>
            <p:cNvPr id="29" name="Graphic 28" descr="Checkmark with solid fill">
              <a:extLst>
                <a:ext uri="{FF2B5EF4-FFF2-40B4-BE49-F238E27FC236}">
                  <a16:creationId xmlns:a16="http://schemas.microsoft.com/office/drawing/2014/main" id="{2106C85D-2680-F714-0399-7C8B8B79A12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34640"/>
              <a:ext cx="274320" cy="274320"/>
            </a:xfrm>
            <a:prstGeom prst="rect">
              <a:avLst/>
            </a:prstGeom>
          </p:spPr>
        </p:pic>
      </p:grpSp>
      <p:sp>
        <p:nvSpPr>
          <p:cNvPr id="188422" name="AutoShape 33"/>
          <p:cNvSpPr>
            <a:spLocks noChangeArrowheads="1"/>
          </p:cNvSpPr>
          <p:nvPr/>
        </p:nvSpPr>
        <p:spPr bwMode="auto">
          <a:xfrm>
            <a:off x="5740400" y="2603500"/>
            <a:ext cx="723900" cy="711200"/>
          </a:xfrm>
          <a:prstGeom prst="wedgeRoundRectCallout">
            <a:avLst>
              <a:gd name="adj1" fmla="val -341009"/>
              <a:gd name="adj2" fmla="val 236162"/>
              <a:gd name="adj3" fmla="val 16667"/>
            </a:avLst>
          </a:prstGeom>
          <a:solidFill>
            <a:srgbClr val="FFFF00"/>
          </a:solidFill>
          <a:ln w="38100" algn="ctr">
            <a:solidFill>
              <a:srgbClr val="FF0000"/>
            </a:solidFill>
            <a:miter lim="800000"/>
            <a:headEnd/>
            <a:tailEnd/>
          </a:ln>
        </p:spPr>
        <p:txBody>
          <a:bodyPr/>
          <a:lstStyle/>
          <a:p>
            <a:pPr algn="ctr"/>
            <a:endParaRPr lang="en-US" dirty="0">
              <a:latin typeface="Consolas" panose="020B0609020204030204" pitchFamily="49" charset="0"/>
            </a:endParaRPr>
          </a:p>
        </p:txBody>
      </p:sp>
      <p:pic>
        <p:nvPicPr>
          <p:cNvPr id="34" name="Graphic 33" descr="Close with solid fill">
            <a:extLst>
              <a:ext uri="{FF2B5EF4-FFF2-40B4-BE49-F238E27FC236}">
                <a16:creationId xmlns:a16="http://schemas.microsoft.com/office/drawing/2014/main" id="{1859DB7F-A439-3E72-DC42-4A491BA2BDE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10116" y="2614776"/>
            <a:ext cx="605607" cy="605607"/>
          </a:xfrm>
          <a:prstGeom prst="rect">
            <a:avLst/>
          </a:prstGeom>
        </p:spPr>
      </p:pic>
      <p:sp>
        <p:nvSpPr>
          <p:cNvPr id="2" name="Rectangle 2">
            <a:extLst>
              <a:ext uri="{FF2B5EF4-FFF2-40B4-BE49-F238E27FC236}">
                <a16:creationId xmlns:a16="http://schemas.microsoft.com/office/drawing/2014/main" id="{33DCE5BF-FB65-E0BD-13B2-37CF847F22A4}"/>
              </a:ext>
            </a:extLst>
          </p:cNvPr>
          <p:cNvSpPr txBox="1">
            <a:spLocks noChangeArrowheads="1"/>
          </p:cNvSpPr>
          <p:nvPr/>
        </p:nvSpPr>
        <p:spPr>
          <a:xfrm>
            <a:off x="685800" y="349250"/>
            <a:ext cx="7772400" cy="1143000"/>
          </a:xfrm>
          <a:prstGeom prst="rect">
            <a:avLst/>
          </a:prstGeom>
        </p:spPr>
        <p:txBody>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a:lnSpc>
                <a:spcPct val="100000"/>
              </a:lnSpc>
            </a:pPr>
            <a:r>
              <a:rPr lang="en-US" b="0" kern="0">
                <a:solidFill>
                  <a:srgbClr val="FFFF00"/>
                </a:solidFill>
              </a:rPr>
              <a:t>Lazy List Review</a:t>
            </a:r>
            <a:endParaRPr lang="en-US" b="0" kern="0" dirty="0">
              <a:solidFill>
                <a:srgbClr val="FFFF00"/>
              </a:solidFill>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ooter Placeholder 3"/>
          <p:cNvSpPr>
            <a:spLocks noGrp="1"/>
          </p:cNvSpPr>
          <p:nvPr>
            <p:ph type="ftr" sz="quarter" idx="10"/>
          </p:nvPr>
        </p:nvSpPr>
        <p:spPr/>
        <p:txBody>
          <a:bodyPr/>
          <a:lstStyle/>
          <a:p>
            <a:pPr>
              <a:defRPr/>
            </a:pPr>
            <a:r>
              <a:rPr lang="en-US" dirty="0"/>
              <a:t>Art of Multiprocessor Programming</a:t>
            </a:r>
          </a:p>
        </p:txBody>
      </p:sp>
      <p:sp>
        <p:nvSpPr>
          <p:cNvPr id="36" name="Slide Number Placeholder 4"/>
          <p:cNvSpPr>
            <a:spLocks noGrp="1"/>
          </p:cNvSpPr>
          <p:nvPr>
            <p:ph type="sldNum" sz="quarter" idx="11"/>
          </p:nvPr>
        </p:nvSpPr>
        <p:spPr/>
        <p:txBody>
          <a:bodyPr/>
          <a:lstStyle/>
          <a:p>
            <a:pPr>
              <a:defRPr/>
            </a:pPr>
            <a:fld id="{006AA723-3E38-4707-A69F-0DC92548C93C}" type="slidenum">
              <a:rPr lang="x-none"/>
              <a:pPr>
                <a:defRPr/>
              </a:pPr>
              <a:t>38</a:t>
            </a:fld>
            <a:endParaRPr lang="en-US" dirty="0"/>
          </a:p>
        </p:txBody>
      </p:sp>
      <p:sp>
        <p:nvSpPr>
          <p:cNvPr id="189444" name="AutoShape 2"/>
          <p:cNvSpPr>
            <a:spLocks noChangeArrowheads="1"/>
          </p:cNvSpPr>
          <p:nvPr/>
        </p:nvSpPr>
        <p:spPr bwMode="auto">
          <a:xfrm>
            <a:off x="5207000" y="2603500"/>
            <a:ext cx="1638300" cy="711200"/>
          </a:xfrm>
          <a:prstGeom prst="wedgeRoundRectCallout">
            <a:avLst>
              <a:gd name="adj1" fmla="val -146028"/>
              <a:gd name="adj2" fmla="val 236162"/>
              <a:gd name="adj3" fmla="val 16667"/>
            </a:avLst>
          </a:prstGeom>
          <a:solidFill>
            <a:srgbClr val="FFFF00"/>
          </a:solidFill>
          <a:ln w="38100" algn="ctr">
            <a:solidFill>
              <a:srgbClr val="FF0000"/>
            </a:solidFill>
            <a:miter lim="800000"/>
            <a:headEnd/>
            <a:tailEnd/>
          </a:ln>
        </p:spPr>
        <p:txBody>
          <a:bodyPr/>
          <a:lstStyle/>
          <a:p>
            <a:pPr algn="ctr"/>
            <a:endParaRPr lang="en-US" b="0" dirty="0">
              <a:solidFill>
                <a:schemeClr val="bg2"/>
              </a:solidFill>
              <a:latin typeface="Consolas" panose="020B0609020204030204" pitchFamily="49" charset="0"/>
            </a:endParaRPr>
          </a:p>
        </p:txBody>
      </p:sp>
      <p:sp>
        <p:nvSpPr>
          <p:cNvPr id="189445" name="Rectangle 3"/>
          <p:cNvSpPr>
            <a:spLocks noGrp="1" noChangeArrowheads="1"/>
          </p:cNvSpPr>
          <p:nvPr>
            <p:ph type="title"/>
          </p:nvPr>
        </p:nvSpPr>
        <p:spPr>
          <a:xfrm>
            <a:off x="685800" y="349250"/>
            <a:ext cx="7772400" cy="1143000"/>
          </a:xfrm>
        </p:spPr>
        <p:txBody>
          <a:bodyPr/>
          <a:lstStyle/>
          <a:p>
            <a:r>
              <a:rPr lang="en-US" dirty="0"/>
              <a:t>Lazy Removal</a:t>
            </a:r>
          </a:p>
        </p:txBody>
      </p:sp>
      <p:sp>
        <p:nvSpPr>
          <p:cNvPr id="189455" name="Freeform 17"/>
          <p:cNvSpPr>
            <a:spLocks/>
          </p:cNvSpPr>
          <p:nvPr/>
        </p:nvSpPr>
        <p:spPr bwMode="auto">
          <a:xfrm>
            <a:off x="4552950" y="2986088"/>
            <a:ext cx="2749550" cy="874712"/>
          </a:xfrm>
          <a:custGeom>
            <a:avLst/>
            <a:gdLst>
              <a:gd name="T0" fmla="*/ 2147483647 w 1732"/>
              <a:gd name="T1" fmla="*/ 0 h 551"/>
              <a:gd name="T2" fmla="*/ 2147483647 w 1732"/>
              <a:gd name="T3" fmla="*/ 2147483647 h 551"/>
              <a:gd name="T4" fmla="*/ 2147483647 w 1732"/>
              <a:gd name="T5" fmla="*/ 2147483647 h 551"/>
              <a:gd name="T6" fmla="*/ 2147483647 w 1732"/>
              <a:gd name="T7" fmla="*/ 2147483647 h 551"/>
              <a:gd name="T8" fmla="*/ 0 60000 65536"/>
              <a:gd name="T9" fmla="*/ 0 60000 65536"/>
              <a:gd name="T10" fmla="*/ 0 60000 65536"/>
              <a:gd name="T11" fmla="*/ 0 60000 65536"/>
              <a:gd name="T12" fmla="*/ 0 w 1732"/>
              <a:gd name="T13" fmla="*/ 0 h 551"/>
              <a:gd name="T14" fmla="*/ 1732 w 1732"/>
              <a:gd name="T15" fmla="*/ 551 h 551"/>
            </a:gdLst>
            <a:ahLst/>
            <a:cxnLst>
              <a:cxn ang="T8">
                <a:pos x="T0" y="T1"/>
              </a:cxn>
              <a:cxn ang="T9">
                <a:pos x="T2" y="T3"/>
              </a:cxn>
              <a:cxn ang="T10">
                <a:pos x="T4" y="T5"/>
              </a:cxn>
              <a:cxn ang="T11">
                <a:pos x="T6" y="T7"/>
              </a:cxn>
            </a:cxnLst>
            <a:rect l="T12" t="T13" r="T14" b="T15"/>
            <a:pathLst>
              <a:path w="1732" h="551">
                <a:moveTo>
                  <a:pt x="157" y="0"/>
                </a:moveTo>
                <a:cubicBezTo>
                  <a:pt x="157" y="0"/>
                  <a:pt x="0" y="391"/>
                  <a:pt x="188" y="471"/>
                </a:cubicBezTo>
                <a:cubicBezTo>
                  <a:pt x="376" y="551"/>
                  <a:pt x="1027" y="550"/>
                  <a:pt x="1284" y="479"/>
                </a:cubicBezTo>
                <a:cubicBezTo>
                  <a:pt x="1541" y="408"/>
                  <a:pt x="1639" y="137"/>
                  <a:pt x="1732" y="47"/>
                </a:cubicBezTo>
              </a:path>
            </a:pathLst>
          </a:custGeom>
          <a:noFill/>
          <a:ln w="76200">
            <a:solidFill>
              <a:schemeClr val="bg1"/>
            </a:solidFill>
            <a:round/>
            <a:headEnd/>
            <a:tailEnd type="triangle" w="med" len="me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89472" name="Text Box 34"/>
          <p:cNvSpPr txBox="1">
            <a:spLocks noChangeArrowheads="1"/>
          </p:cNvSpPr>
          <p:nvPr/>
        </p:nvSpPr>
        <p:spPr bwMode="auto">
          <a:xfrm>
            <a:off x="1622104" y="4695825"/>
            <a:ext cx="3283271" cy="437043"/>
          </a:xfrm>
          <a:prstGeom prst="rect">
            <a:avLst/>
          </a:prstGeom>
          <a:noFill/>
          <a:ln w="38100" algn="ctr">
            <a:solidFill>
              <a:srgbClr val="FF0000"/>
            </a:solidFill>
            <a:miter lim="800000"/>
            <a:headEnd/>
            <a:tailEnd/>
          </a:ln>
        </p:spPr>
        <p:txBody>
          <a:bodyPr wrap="none">
            <a:spAutoFit/>
          </a:bodyPr>
          <a:lstStyle/>
          <a:p>
            <a:r>
              <a:rPr lang="en-US" sz="2800" b="0" dirty="0">
                <a:solidFill>
                  <a:srgbClr val="FFFF00"/>
                </a:solidFill>
                <a:latin typeface="Arial" pitchFamily="34" charset="0"/>
              </a:rPr>
              <a:t>Physically removed</a:t>
            </a:r>
          </a:p>
        </p:txBody>
      </p:sp>
      <p:grpSp>
        <p:nvGrpSpPr>
          <p:cNvPr id="4" name="Group 28">
            <a:extLst>
              <a:ext uri="{FF2B5EF4-FFF2-40B4-BE49-F238E27FC236}">
                <a16:creationId xmlns:a16="http://schemas.microsoft.com/office/drawing/2014/main" id="{D8FD7A31-B6EF-4EEF-8C10-A2580D467A79}"/>
              </a:ext>
            </a:extLst>
          </p:cNvPr>
          <p:cNvGrpSpPr>
            <a:grpSpLocks/>
          </p:cNvGrpSpPr>
          <p:nvPr/>
        </p:nvGrpSpPr>
        <p:grpSpPr bwMode="auto">
          <a:xfrm>
            <a:off x="557213" y="2781300"/>
            <a:ext cx="1609725" cy="398463"/>
            <a:chOff x="486" y="1644"/>
            <a:chExt cx="1014" cy="251"/>
          </a:xfrm>
          <a:effectLst>
            <a:glow rad="228600">
              <a:schemeClr val="accent3">
                <a:satMod val="175000"/>
                <a:alpha val="40000"/>
              </a:schemeClr>
            </a:glow>
          </a:effectLst>
        </p:grpSpPr>
        <p:sp>
          <p:nvSpPr>
            <p:cNvPr id="29" name="AutoShape 29">
              <a:extLst>
                <a:ext uri="{FF2B5EF4-FFF2-40B4-BE49-F238E27FC236}">
                  <a16:creationId xmlns:a16="http://schemas.microsoft.com/office/drawing/2014/main" id="{C9C63114-204A-7200-32E2-33A66F358B8F}"/>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30" name="Line 30">
              <a:extLst>
                <a:ext uri="{FF2B5EF4-FFF2-40B4-BE49-F238E27FC236}">
                  <a16:creationId xmlns:a16="http://schemas.microsoft.com/office/drawing/2014/main" id="{83AE17F2-A9C3-4C64-3C4A-AD0EFE22714A}"/>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31" name="Line 31">
              <a:extLst>
                <a:ext uri="{FF2B5EF4-FFF2-40B4-BE49-F238E27FC236}">
                  <a16:creationId xmlns:a16="http://schemas.microsoft.com/office/drawing/2014/main" id="{BCFEBF0F-6669-B173-EC09-0536F3BD0C14}"/>
                </a:ext>
              </a:extLst>
            </p:cNvPr>
            <p:cNvSpPr>
              <a:spLocks noChangeShapeType="1"/>
            </p:cNvSpPr>
            <p:nvPr/>
          </p:nvSpPr>
          <p:spPr bwMode="auto">
            <a:xfrm>
              <a:off x="1066" y="1761"/>
              <a:ext cx="434" cy="0"/>
            </a:xfrm>
            <a:prstGeom prst="line">
              <a:avLst/>
            </a:prstGeom>
            <a:noFill/>
            <a:ln w="76200">
              <a:solidFill>
                <a:schemeClr val="bg1"/>
              </a:solidFill>
              <a:round/>
              <a:headEnd/>
              <a:tailEnd type="triangle" w="med" len="med"/>
            </a:ln>
          </p:spPr>
          <p:txBody>
            <a:bodyPr wrap="none" anchor="ctr"/>
            <a:lstStyle/>
            <a:p>
              <a:endParaRPr lang="en-US" b="0" dirty="0">
                <a:solidFill>
                  <a:schemeClr val="bg2"/>
                </a:solidFill>
                <a:latin typeface="Consolas" panose="020B0609020204030204" pitchFamily="49" charset="0"/>
              </a:endParaRPr>
            </a:p>
          </p:txBody>
        </p:sp>
        <p:sp>
          <p:nvSpPr>
            <p:cNvPr id="32" name="Line 32">
              <a:extLst>
                <a:ext uri="{FF2B5EF4-FFF2-40B4-BE49-F238E27FC236}">
                  <a16:creationId xmlns:a16="http://schemas.microsoft.com/office/drawing/2014/main" id="{D58ABF39-593C-09F6-F896-D0F11F766474}"/>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grpSp>
      <p:sp>
        <p:nvSpPr>
          <p:cNvPr id="5" name="Text Box 34">
            <a:extLst>
              <a:ext uri="{FF2B5EF4-FFF2-40B4-BE49-F238E27FC236}">
                <a16:creationId xmlns:a16="http://schemas.microsoft.com/office/drawing/2014/main" id="{D859057C-2196-3957-EBC9-99E2284DC546}"/>
              </a:ext>
            </a:extLst>
          </p:cNvPr>
          <p:cNvSpPr txBox="1">
            <a:spLocks noChangeArrowheads="1"/>
          </p:cNvSpPr>
          <p:nvPr/>
        </p:nvSpPr>
        <p:spPr bwMode="auto">
          <a:xfrm>
            <a:off x="2183533" y="2689225"/>
            <a:ext cx="385041" cy="437043"/>
          </a:xfrm>
          <a:prstGeom prst="rect">
            <a:avLst/>
          </a:prstGeom>
          <a:noFill/>
          <a:ln w="9525">
            <a:noFill/>
            <a:miter lim="800000"/>
            <a:headEnd/>
            <a:tailEnd/>
          </a:ln>
        </p:spPr>
        <p:txBody>
          <a:bodyPr wrap="none">
            <a:spAutoFit/>
          </a:bodyPr>
          <a:lstStyle/>
          <a:p>
            <a:r>
              <a:rPr lang="en-US" sz="2800" b="0" dirty="0">
                <a:solidFill>
                  <a:schemeClr val="bg2"/>
                </a:solidFill>
                <a:latin typeface="Arial" pitchFamily="34" charset="0"/>
              </a:rPr>
              <a:t>a</a:t>
            </a:r>
          </a:p>
        </p:txBody>
      </p:sp>
      <p:sp>
        <p:nvSpPr>
          <p:cNvPr id="6" name="AutoShape 35">
            <a:extLst>
              <a:ext uri="{FF2B5EF4-FFF2-40B4-BE49-F238E27FC236}">
                <a16:creationId xmlns:a16="http://schemas.microsoft.com/office/drawing/2014/main" id="{693BE37F-CC53-CC03-9366-90711668F9C8}"/>
              </a:ext>
            </a:extLst>
          </p:cNvPr>
          <p:cNvSpPr>
            <a:spLocks noChangeArrowheads="1"/>
          </p:cNvSpPr>
          <p:nvPr/>
        </p:nvSpPr>
        <p:spPr bwMode="auto">
          <a:xfrm>
            <a:off x="2189163" y="2774950"/>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b="0" dirty="0">
              <a:solidFill>
                <a:schemeClr val="bg2"/>
              </a:solidFill>
              <a:latin typeface="Consolas" panose="020B0609020204030204" pitchFamily="49" charset="0"/>
            </a:endParaRPr>
          </a:p>
        </p:txBody>
      </p:sp>
      <p:sp>
        <p:nvSpPr>
          <p:cNvPr id="7" name="Line 36">
            <a:extLst>
              <a:ext uri="{FF2B5EF4-FFF2-40B4-BE49-F238E27FC236}">
                <a16:creationId xmlns:a16="http://schemas.microsoft.com/office/drawing/2014/main" id="{D179563D-2CCB-EE45-EAD1-B9B7F5EF0873}"/>
              </a:ext>
            </a:extLst>
          </p:cNvPr>
          <p:cNvSpPr>
            <a:spLocks noChangeShapeType="1"/>
          </p:cNvSpPr>
          <p:nvPr/>
        </p:nvSpPr>
        <p:spPr bwMode="auto">
          <a:xfrm>
            <a:off x="2587625" y="2773363"/>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8" name="Line 37">
            <a:extLst>
              <a:ext uri="{FF2B5EF4-FFF2-40B4-BE49-F238E27FC236}">
                <a16:creationId xmlns:a16="http://schemas.microsoft.com/office/drawing/2014/main" id="{9167A716-3EB0-CE14-902D-3058BF01C04F}"/>
              </a:ext>
            </a:extLst>
          </p:cNvPr>
          <p:cNvSpPr>
            <a:spLocks noChangeShapeType="1"/>
          </p:cNvSpPr>
          <p:nvPr/>
        </p:nvSpPr>
        <p:spPr bwMode="auto">
          <a:xfrm>
            <a:off x="3141663" y="2978150"/>
            <a:ext cx="688975" cy="0"/>
          </a:xfrm>
          <a:prstGeom prst="line">
            <a:avLst/>
          </a:prstGeom>
          <a:noFill/>
          <a:ln w="76200">
            <a:solidFill>
              <a:schemeClr val="bg1"/>
            </a:solidFill>
            <a:round/>
            <a:headEnd/>
            <a:tailEnd type="triangle" w="med" len="med"/>
          </a:ln>
          <a:effectLst>
            <a:glow rad="228600">
              <a:schemeClr val="accent3">
                <a:satMod val="175000"/>
                <a:alpha val="40000"/>
              </a:schemeClr>
            </a:glow>
          </a:effectLst>
        </p:spPr>
        <p:txBody>
          <a:bodyPr wrap="none" anchor="ctr"/>
          <a:lstStyle/>
          <a:p>
            <a:endParaRPr lang="en-US" b="0" dirty="0">
              <a:solidFill>
                <a:schemeClr val="bg2"/>
              </a:solidFill>
              <a:latin typeface="Consolas" panose="020B0609020204030204" pitchFamily="49" charset="0"/>
            </a:endParaRPr>
          </a:p>
        </p:txBody>
      </p:sp>
      <p:sp>
        <p:nvSpPr>
          <p:cNvPr id="9" name="Line 38">
            <a:extLst>
              <a:ext uri="{FF2B5EF4-FFF2-40B4-BE49-F238E27FC236}">
                <a16:creationId xmlns:a16="http://schemas.microsoft.com/office/drawing/2014/main" id="{905C7B02-B408-11C4-1EF7-14D131DF075C}"/>
              </a:ext>
            </a:extLst>
          </p:cNvPr>
          <p:cNvSpPr>
            <a:spLocks noChangeShapeType="1"/>
          </p:cNvSpPr>
          <p:nvPr/>
        </p:nvSpPr>
        <p:spPr bwMode="auto">
          <a:xfrm>
            <a:off x="2944813" y="2781300"/>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0" name="AutoShape 41">
            <a:extLst>
              <a:ext uri="{FF2B5EF4-FFF2-40B4-BE49-F238E27FC236}">
                <a16:creationId xmlns:a16="http://schemas.microsoft.com/office/drawing/2014/main" id="{106EA006-26C4-0D20-0C26-C5270380BECF}"/>
              </a:ext>
            </a:extLst>
          </p:cNvPr>
          <p:cNvSpPr>
            <a:spLocks noChangeArrowheads="1"/>
          </p:cNvSpPr>
          <p:nvPr/>
        </p:nvSpPr>
        <p:spPr bwMode="auto">
          <a:xfrm>
            <a:off x="3849688" y="2782888"/>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1" name="Line 42">
            <a:extLst>
              <a:ext uri="{FF2B5EF4-FFF2-40B4-BE49-F238E27FC236}">
                <a16:creationId xmlns:a16="http://schemas.microsoft.com/office/drawing/2014/main" id="{1F705B70-3D0E-74E7-5874-8355AA27FDEC}"/>
              </a:ext>
            </a:extLst>
          </p:cNvPr>
          <p:cNvSpPr>
            <a:spLocks noChangeShapeType="1"/>
          </p:cNvSpPr>
          <p:nvPr/>
        </p:nvSpPr>
        <p:spPr bwMode="auto">
          <a:xfrm>
            <a:off x="4248150" y="2781300"/>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3" name="Line 44">
            <a:extLst>
              <a:ext uri="{FF2B5EF4-FFF2-40B4-BE49-F238E27FC236}">
                <a16:creationId xmlns:a16="http://schemas.microsoft.com/office/drawing/2014/main" id="{0EB552C8-BB77-038C-F146-29B51340D5B8}"/>
              </a:ext>
            </a:extLst>
          </p:cNvPr>
          <p:cNvSpPr>
            <a:spLocks noChangeShapeType="1"/>
          </p:cNvSpPr>
          <p:nvPr/>
        </p:nvSpPr>
        <p:spPr bwMode="auto">
          <a:xfrm>
            <a:off x="4605338" y="2789238"/>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8" name="Text Box 52">
            <a:extLst>
              <a:ext uri="{FF2B5EF4-FFF2-40B4-BE49-F238E27FC236}">
                <a16:creationId xmlns:a16="http://schemas.microsoft.com/office/drawing/2014/main" id="{025413D2-AD28-DDF9-60C2-FDB7312E0E87}"/>
              </a:ext>
            </a:extLst>
          </p:cNvPr>
          <p:cNvSpPr txBox="1">
            <a:spLocks noChangeArrowheads="1"/>
          </p:cNvSpPr>
          <p:nvPr/>
        </p:nvSpPr>
        <p:spPr bwMode="auto">
          <a:xfrm>
            <a:off x="2185121" y="2689225"/>
            <a:ext cx="385041" cy="437043"/>
          </a:xfrm>
          <a:prstGeom prst="rect">
            <a:avLst/>
          </a:prstGeom>
          <a:noFill/>
          <a:ln w="9525">
            <a:noFill/>
            <a:miter lim="800000"/>
            <a:headEnd/>
            <a:tailEnd/>
          </a:ln>
        </p:spPr>
        <p:txBody>
          <a:bodyPr wrap="none">
            <a:spAutoFit/>
          </a:bodyPr>
          <a:lstStyle/>
          <a:p>
            <a:r>
              <a:rPr lang="en-US" sz="2800" b="0" dirty="0">
                <a:solidFill>
                  <a:schemeClr val="bg2"/>
                </a:solidFill>
                <a:latin typeface="Arial" pitchFamily="34" charset="0"/>
              </a:rPr>
              <a:t>a</a:t>
            </a:r>
          </a:p>
        </p:txBody>
      </p:sp>
      <p:sp>
        <p:nvSpPr>
          <p:cNvPr id="19" name="Text Box 53">
            <a:extLst>
              <a:ext uri="{FF2B5EF4-FFF2-40B4-BE49-F238E27FC236}">
                <a16:creationId xmlns:a16="http://schemas.microsoft.com/office/drawing/2014/main" id="{D08B240E-6493-7B11-2CC9-2082FDE2119D}"/>
              </a:ext>
            </a:extLst>
          </p:cNvPr>
          <p:cNvSpPr txBox="1">
            <a:spLocks noChangeArrowheads="1"/>
          </p:cNvSpPr>
          <p:nvPr/>
        </p:nvSpPr>
        <p:spPr bwMode="auto">
          <a:xfrm>
            <a:off x="3851903" y="2697163"/>
            <a:ext cx="385041" cy="437043"/>
          </a:xfrm>
          <a:prstGeom prst="rect">
            <a:avLst/>
          </a:prstGeom>
          <a:noFill/>
          <a:ln w="9525">
            <a:noFill/>
            <a:miter lim="800000"/>
            <a:headEnd/>
            <a:tailEnd/>
          </a:ln>
          <a:effectLst>
            <a:glow rad="228600">
              <a:schemeClr val="accent3">
                <a:satMod val="175000"/>
                <a:alpha val="40000"/>
              </a:schemeClr>
            </a:glow>
          </a:effectLst>
        </p:spPr>
        <p:txBody>
          <a:bodyPr wrap="none">
            <a:spAutoFit/>
          </a:bodyPr>
          <a:lstStyle/>
          <a:p>
            <a:r>
              <a:rPr lang="en-US" sz="2800" b="0" dirty="0">
                <a:solidFill>
                  <a:schemeClr val="bg2"/>
                </a:solidFill>
                <a:latin typeface="Arial" pitchFamily="34" charset="0"/>
              </a:rPr>
              <a:t>b</a:t>
            </a:r>
          </a:p>
        </p:txBody>
      </p:sp>
      <p:sp>
        <p:nvSpPr>
          <p:cNvPr id="21" name="AutoShape 56">
            <a:extLst>
              <a:ext uri="{FF2B5EF4-FFF2-40B4-BE49-F238E27FC236}">
                <a16:creationId xmlns:a16="http://schemas.microsoft.com/office/drawing/2014/main" id="{D1AAF8F3-507F-45D3-FE08-212905EF57BC}"/>
              </a:ext>
            </a:extLst>
          </p:cNvPr>
          <p:cNvSpPr>
            <a:spLocks noChangeArrowheads="1"/>
          </p:cNvSpPr>
          <p:nvPr/>
        </p:nvSpPr>
        <p:spPr bwMode="auto">
          <a:xfrm>
            <a:off x="7100888" y="2755900"/>
            <a:ext cx="1168400" cy="4095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b="0" dirty="0">
              <a:solidFill>
                <a:schemeClr val="bg2"/>
              </a:solidFill>
              <a:latin typeface="Consolas" panose="020B0609020204030204" pitchFamily="49" charset="0"/>
            </a:endParaRPr>
          </a:p>
        </p:txBody>
      </p:sp>
      <p:sp>
        <p:nvSpPr>
          <p:cNvPr id="22" name="Line 57">
            <a:extLst>
              <a:ext uri="{FF2B5EF4-FFF2-40B4-BE49-F238E27FC236}">
                <a16:creationId xmlns:a16="http://schemas.microsoft.com/office/drawing/2014/main" id="{011D905E-9D88-0595-F24C-E241EE40607E}"/>
              </a:ext>
            </a:extLst>
          </p:cNvPr>
          <p:cNvSpPr>
            <a:spLocks noChangeShapeType="1"/>
          </p:cNvSpPr>
          <p:nvPr/>
        </p:nvSpPr>
        <p:spPr bwMode="auto">
          <a:xfrm>
            <a:off x="7499350" y="2754313"/>
            <a:ext cx="0" cy="388937"/>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23" name="Line 58">
            <a:extLst>
              <a:ext uri="{FF2B5EF4-FFF2-40B4-BE49-F238E27FC236}">
                <a16:creationId xmlns:a16="http://schemas.microsoft.com/office/drawing/2014/main" id="{D0125BE3-A879-8444-087F-485588ABACBC}"/>
              </a:ext>
            </a:extLst>
          </p:cNvPr>
          <p:cNvSpPr>
            <a:spLocks noChangeShapeType="1"/>
          </p:cNvSpPr>
          <p:nvPr/>
        </p:nvSpPr>
        <p:spPr bwMode="auto">
          <a:xfrm>
            <a:off x="7856538" y="2762250"/>
            <a:ext cx="0" cy="388938"/>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24" name="Text Box 60">
            <a:extLst>
              <a:ext uri="{FF2B5EF4-FFF2-40B4-BE49-F238E27FC236}">
                <a16:creationId xmlns:a16="http://schemas.microsoft.com/office/drawing/2014/main" id="{9809027E-3C07-0001-8CFC-C779B18E24B2}"/>
              </a:ext>
            </a:extLst>
          </p:cNvPr>
          <p:cNvSpPr txBox="1">
            <a:spLocks noChangeArrowheads="1"/>
          </p:cNvSpPr>
          <p:nvPr/>
        </p:nvSpPr>
        <p:spPr bwMode="auto">
          <a:xfrm>
            <a:off x="7104690" y="2684463"/>
            <a:ext cx="385041" cy="437043"/>
          </a:xfrm>
          <a:prstGeom prst="rect">
            <a:avLst/>
          </a:prstGeom>
          <a:noFill/>
          <a:ln w="9525">
            <a:solidFill>
              <a:schemeClr val="tx1"/>
            </a:solidFill>
            <a:miter lim="800000"/>
            <a:headEnd/>
            <a:tailEnd/>
          </a:ln>
        </p:spPr>
        <p:txBody>
          <a:bodyPr wrap="none">
            <a:spAutoFit/>
          </a:bodyPr>
          <a:lstStyle/>
          <a:p>
            <a:r>
              <a:rPr lang="en-US" sz="2800" b="0" dirty="0">
                <a:solidFill>
                  <a:schemeClr val="bg2"/>
                </a:solidFill>
                <a:latin typeface="Arial" pitchFamily="34" charset="0"/>
              </a:rPr>
              <a:t>d</a:t>
            </a:r>
          </a:p>
        </p:txBody>
      </p:sp>
      <p:sp>
        <p:nvSpPr>
          <p:cNvPr id="25" name="Line 76">
            <a:extLst>
              <a:ext uri="{FF2B5EF4-FFF2-40B4-BE49-F238E27FC236}">
                <a16:creationId xmlns:a16="http://schemas.microsoft.com/office/drawing/2014/main" id="{EDF5414D-A17C-66D0-AB1E-9F7452973111}"/>
              </a:ext>
            </a:extLst>
          </p:cNvPr>
          <p:cNvSpPr>
            <a:spLocks noChangeShapeType="1"/>
          </p:cNvSpPr>
          <p:nvPr/>
        </p:nvSpPr>
        <p:spPr bwMode="auto">
          <a:xfrm>
            <a:off x="8053388" y="2960688"/>
            <a:ext cx="688975" cy="0"/>
          </a:xfrm>
          <a:prstGeom prst="line">
            <a:avLst/>
          </a:prstGeom>
          <a:noFill/>
          <a:ln w="76200">
            <a:solidFill>
              <a:schemeClr val="bg1"/>
            </a:solidFill>
            <a:round/>
            <a:headEnd/>
            <a:tailEnd type="triangle" w="med" len="med"/>
          </a:ln>
          <a:effectLst>
            <a:glow rad="228600">
              <a:schemeClr val="accent3">
                <a:satMod val="175000"/>
                <a:alpha val="40000"/>
              </a:schemeClr>
            </a:glow>
          </a:effectLst>
        </p:spPr>
        <p:txBody>
          <a:bodyPr wrap="none" anchor="ctr"/>
          <a:lstStyle/>
          <a:p>
            <a:endParaRPr lang="en-US" b="0" dirty="0">
              <a:solidFill>
                <a:schemeClr val="bg2"/>
              </a:solidFill>
              <a:latin typeface="Consolas" panose="020B0609020204030204" pitchFamily="49" charset="0"/>
            </a:endParaRPr>
          </a:p>
        </p:txBody>
      </p:sp>
      <p:pic>
        <p:nvPicPr>
          <p:cNvPr id="26" name="Graphic 25" descr="Checkmark with solid fill">
            <a:extLst>
              <a:ext uri="{FF2B5EF4-FFF2-40B4-BE49-F238E27FC236}">
                <a16:creationId xmlns:a16="http://schemas.microsoft.com/office/drawing/2014/main" id="{2E852D21-1228-878A-01B1-3AD3AA6EF63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34640"/>
            <a:ext cx="274320" cy="274320"/>
          </a:xfrm>
          <a:prstGeom prst="rect">
            <a:avLst/>
          </a:prstGeom>
        </p:spPr>
      </p:pic>
      <p:pic>
        <p:nvPicPr>
          <p:cNvPr id="27" name="Graphic 26" descr="Checkmark with solid fill">
            <a:extLst>
              <a:ext uri="{FF2B5EF4-FFF2-40B4-BE49-F238E27FC236}">
                <a16:creationId xmlns:a16="http://schemas.microsoft.com/office/drawing/2014/main" id="{D942239C-631C-CCC2-DBBB-4C0CE9E877E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34640"/>
            <a:ext cx="274320" cy="274320"/>
          </a:xfrm>
          <a:prstGeom prst="rect">
            <a:avLst/>
          </a:prstGeom>
        </p:spPr>
      </p:pic>
      <p:pic>
        <p:nvPicPr>
          <p:cNvPr id="28" name="Graphic 27" descr="Checkmark with solid fill">
            <a:extLst>
              <a:ext uri="{FF2B5EF4-FFF2-40B4-BE49-F238E27FC236}">
                <a16:creationId xmlns:a16="http://schemas.microsoft.com/office/drawing/2014/main" id="{F431D152-5324-44CD-DEF2-679214FF7DC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34640"/>
            <a:ext cx="274320" cy="274320"/>
          </a:xfrm>
          <a:prstGeom prst="rect">
            <a:avLst/>
          </a:prstGeom>
        </p:spPr>
      </p:pic>
      <p:grpSp>
        <p:nvGrpSpPr>
          <p:cNvPr id="34" name="Group 33">
            <a:extLst>
              <a:ext uri="{FF2B5EF4-FFF2-40B4-BE49-F238E27FC236}">
                <a16:creationId xmlns:a16="http://schemas.microsoft.com/office/drawing/2014/main" id="{BA288AC9-B4F5-8301-5FB2-98E172D63087}"/>
              </a:ext>
            </a:extLst>
          </p:cNvPr>
          <p:cNvGrpSpPr/>
          <p:nvPr/>
        </p:nvGrpSpPr>
        <p:grpSpPr>
          <a:xfrm>
            <a:off x="5497513" y="2705100"/>
            <a:ext cx="1641475" cy="469900"/>
            <a:chOff x="5497513" y="2705100"/>
            <a:chExt cx="1641475" cy="469900"/>
          </a:xfrm>
          <a:effectLst>
            <a:glow rad="228600">
              <a:schemeClr val="accent3">
                <a:satMod val="175000"/>
                <a:alpha val="40000"/>
              </a:schemeClr>
            </a:glow>
          </a:effectLst>
        </p:grpSpPr>
        <p:sp>
          <p:nvSpPr>
            <p:cNvPr id="14" name="AutoShape 47">
              <a:extLst>
                <a:ext uri="{FF2B5EF4-FFF2-40B4-BE49-F238E27FC236}">
                  <a16:creationId xmlns:a16="http://schemas.microsoft.com/office/drawing/2014/main" id="{354863D5-9949-E78C-340C-E59C9F6B22B7}"/>
                </a:ext>
              </a:extLst>
            </p:cNvPr>
            <p:cNvSpPr>
              <a:spLocks noChangeArrowheads="1"/>
            </p:cNvSpPr>
            <p:nvPr/>
          </p:nvSpPr>
          <p:spPr bwMode="auto">
            <a:xfrm>
              <a:off x="5497513" y="2774950"/>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5" name="Line 48">
              <a:extLst>
                <a:ext uri="{FF2B5EF4-FFF2-40B4-BE49-F238E27FC236}">
                  <a16:creationId xmlns:a16="http://schemas.microsoft.com/office/drawing/2014/main" id="{4E287235-2E3F-41FD-6A01-E973CC600FE0}"/>
                </a:ext>
              </a:extLst>
            </p:cNvPr>
            <p:cNvSpPr>
              <a:spLocks noChangeShapeType="1"/>
            </p:cNvSpPr>
            <p:nvPr/>
          </p:nvSpPr>
          <p:spPr bwMode="auto">
            <a:xfrm>
              <a:off x="5895975" y="2773363"/>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16" name="Line 49">
              <a:extLst>
                <a:ext uri="{FF2B5EF4-FFF2-40B4-BE49-F238E27FC236}">
                  <a16:creationId xmlns:a16="http://schemas.microsoft.com/office/drawing/2014/main" id="{B3180E8B-AB8B-1E02-8255-B9F1FBF72E1C}"/>
                </a:ext>
              </a:extLst>
            </p:cNvPr>
            <p:cNvSpPr>
              <a:spLocks noChangeShapeType="1"/>
            </p:cNvSpPr>
            <p:nvPr/>
          </p:nvSpPr>
          <p:spPr bwMode="auto">
            <a:xfrm>
              <a:off x="6450013" y="2978150"/>
              <a:ext cx="688975" cy="0"/>
            </a:xfrm>
            <a:prstGeom prst="line">
              <a:avLst/>
            </a:prstGeom>
            <a:noFill/>
            <a:ln w="76200">
              <a:solidFill>
                <a:schemeClr val="bg1"/>
              </a:solidFill>
              <a:round/>
              <a:headEnd/>
              <a:tailEnd type="triangle" w="med" len="med"/>
            </a:ln>
          </p:spPr>
          <p:txBody>
            <a:bodyPr wrap="none" anchor="ctr"/>
            <a:lstStyle/>
            <a:p>
              <a:endParaRPr lang="en-US" b="0" dirty="0">
                <a:solidFill>
                  <a:schemeClr val="bg2"/>
                </a:solidFill>
                <a:latin typeface="Consolas" panose="020B0609020204030204" pitchFamily="49" charset="0"/>
              </a:endParaRPr>
            </a:p>
          </p:txBody>
        </p:sp>
        <p:sp>
          <p:nvSpPr>
            <p:cNvPr id="17" name="Line 50">
              <a:extLst>
                <a:ext uri="{FF2B5EF4-FFF2-40B4-BE49-F238E27FC236}">
                  <a16:creationId xmlns:a16="http://schemas.microsoft.com/office/drawing/2014/main" id="{438706E6-21A5-3330-9AE3-50C0EC63CEAD}"/>
                </a:ext>
              </a:extLst>
            </p:cNvPr>
            <p:cNvSpPr>
              <a:spLocks noChangeShapeType="1"/>
            </p:cNvSpPr>
            <p:nvPr/>
          </p:nvSpPr>
          <p:spPr bwMode="auto">
            <a:xfrm>
              <a:off x="6253163" y="2781300"/>
              <a:ext cx="0" cy="381000"/>
            </a:xfrm>
            <a:prstGeom prst="line">
              <a:avLst/>
            </a:prstGeom>
            <a:noFill/>
            <a:ln w="38100">
              <a:solidFill>
                <a:schemeClr val="tx1"/>
              </a:solidFill>
              <a:round/>
              <a:headEnd/>
              <a:tailEnd/>
            </a:ln>
          </p:spPr>
          <p:txBody>
            <a:bodyPr wrap="none" anchor="ctr"/>
            <a:lstStyle/>
            <a:p>
              <a:endParaRPr lang="en-US" b="0" dirty="0">
                <a:solidFill>
                  <a:schemeClr val="bg2"/>
                </a:solidFill>
                <a:latin typeface="Consolas" panose="020B0609020204030204" pitchFamily="49" charset="0"/>
              </a:endParaRPr>
            </a:p>
          </p:txBody>
        </p:sp>
        <p:sp>
          <p:nvSpPr>
            <p:cNvPr id="20" name="Text Box 54">
              <a:extLst>
                <a:ext uri="{FF2B5EF4-FFF2-40B4-BE49-F238E27FC236}">
                  <a16:creationId xmlns:a16="http://schemas.microsoft.com/office/drawing/2014/main" id="{DC6CB342-AA33-541D-8A57-D2A9ED221302}"/>
                </a:ext>
              </a:extLst>
            </p:cNvPr>
            <p:cNvSpPr txBox="1">
              <a:spLocks noChangeArrowheads="1"/>
            </p:cNvSpPr>
            <p:nvPr/>
          </p:nvSpPr>
          <p:spPr bwMode="auto">
            <a:xfrm>
              <a:off x="5548341" y="2705100"/>
              <a:ext cx="364202" cy="437043"/>
            </a:xfrm>
            <a:prstGeom prst="rect">
              <a:avLst/>
            </a:prstGeom>
            <a:noFill/>
            <a:ln w="9525">
              <a:noFill/>
              <a:miter lim="800000"/>
              <a:headEnd/>
              <a:tailEnd/>
            </a:ln>
          </p:spPr>
          <p:txBody>
            <a:bodyPr wrap="none">
              <a:spAutoFit/>
            </a:bodyPr>
            <a:lstStyle/>
            <a:p>
              <a:r>
                <a:rPr lang="en-US" sz="2800" b="0" dirty="0">
                  <a:solidFill>
                    <a:schemeClr val="bg2"/>
                  </a:solidFill>
                  <a:latin typeface="Arial" pitchFamily="34" charset="0"/>
                </a:rPr>
                <a:t>c</a:t>
              </a:r>
            </a:p>
          </p:txBody>
        </p:sp>
        <p:pic>
          <p:nvPicPr>
            <p:cNvPr id="33" name="Graphic 32" descr="Close with solid fill">
              <a:extLst>
                <a:ext uri="{FF2B5EF4-FFF2-40B4-BE49-F238E27FC236}">
                  <a16:creationId xmlns:a16="http://schemas.microsoft.com/office/drawing/2014/main" id="{9742FBDE-A378-DFE4-68E9-736D96481F8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61114" y="2826703"/>
              <a:ext cx="274320" cy="274320"/>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4"/>
                                        </p:tgtEl>
                                      </p:cBhvr>
                                    </p:animEffect>
                                    <p:set>
                                      <p:cBhvr>
                                        <p:cTn id="7" dur="1" fill="hold">
                                          <p:stCondLst>
                                            <p:cond delay="499"/>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5"/>
          <p:cNvSpPr>
            <a:spLocks noGrp="1"/>
          </p:cNvSpPr>
          <p:nvPr>
            <p:ph type="sldNum" sz="quarter" idx="12"/>
          </p:nvPr>
        </p:nvSpPr>
        <p:spPr/>
        <p:txBody>
          <a:bodyPr/>
          <a:lstStyle/>
          <a:p>
            <a:fld id="{4C5C3709-4AEC-4FCC-B6B9-DE993DE5EEE7}" type="slidenum">
              <a:rPr lang="en-US"/>
              <a:pPr/>
              <a:t>39</a:t>
            </a:fld>
            <a:endParaRPr lang="en-US"/>
          </a:p>
        </p:txBody>
      </p:sp>
      <p:sp>
        <p:nvSpPr>
          <p:cNvPr id="121858" name="Rectangle 2"/>
          <p:cNvSpPr>
            <a:spLocks noGrp="1" noChangeArrowheads="1"/>
          </p:cNvSpPr>
          <p:nvPr>
            <p:ph type="title"/>
          </p:nvPr>
        </p:nvSpPr>
        <p:spPr>
          <a:xfrm>
            <a:off x="685800" y="333375"/>
            <a:ext cx="7772400" cy="1143000"/>
          </a:xfrm>
        </p:spPr>
        <p:txBody>
          <a:bodyPr/>
          <a:lstStyle/>
          <a:p>
            <a:r>
              <a:rPr lang="en-US" dirty="0">
                <a:solidFill>
                  <a:srgbClr val="FFFF00"/>
                </a:solidFill>
                <a:latin typeface="Arial" pitchFamily="34" charset="0"/>
              </a:rPr>
              <a:t>Lazy Skip List</a:t>
            </a:r>
          </a:p>
        </p:txBody>
      </p:sp>
      <p:sp>
        <p:nvSpPr>
          <p:cNvPr id="121860" name="AutoShape 4"/>
          <p:cNvSpPr>
            <a:spLocks noChangeArrowheads="1"/>
          </p:cNvSpPr>
          <p:nvPr/>
        </p:nvSpPr>
        <p:spPr bwMode="auto">
          <a:xfrm>
            <a:off x="2611438" y="56562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2</a:t>
            </a:r>
          </a:p>
        </p:txBody>
      </p:sp>
      <p:cxnSp>
        <p:nvCxnSpPr>
          <p:cNvPr id="121861" name="AutoShape 5"/>
          <p:cNvCxnSpPr>
            <a:cxnSpLocks noChangeShapeType="1"/>
            <a:stCxn id="121860" idx="0"/>
            <a:endCxn id="121860" idx="2"/>
          </p:cNvCxnSpPr>
          <p:nvPr/>
        </p:nvCxnSpPr>
        <p:spPr bwMode="auto">
          <a:xfrm>
            <a:off x="2992438" y="5654675"/>
            <a:ext cx="0" cy="366713"/>
          </a:xfrm>
          <a:prstGeom prst="straightConnector1">
            <a:avLst/>
          </a:prstGeom>
          <a:noFill/>
          <a:ln w="38100">
            <a:solidFill>
              <a:schemeClr val="tx1"/>
            </a:solidFill>
            <a:round/>
            <a:headEnd/>
            <a:tailEnd/>
          </a:ln>
          <a:effectLst/>
        </p:spPr>
      </p:cxnSp>
      <p:sp>
        <p:nvSpPr>
          <p:cNvPr id="121863" name="AutoShape 7"/>
          <p:cNvSpPr>
            <a:spLocks noChangeArrowheads="1"/>
          </p:cNvSpPr>
          <p:nvPr/>
        </p:nvSpPr>
        <p:spPr bwMode="auto">
          <a:xfrm>
            <a:off x="3883025" y="5027613"/>
            <a:ext cx="762000" cy="98901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5</a:t>
            </a:r>
          </a:p>
        </p:txBody>
      </p:sp>
      <p:cxnSp>
        <p:nvCxnSpPr>
          <p:cNvPr id="121864" name="AutoShape 8"/>
          <p:cNvCxnSpPr>
            <a:cxnSpLocks noChangeShapeType="1"/>
            <a:stCxn id="121863" idx="0"/>
            <a:endCxn id="121863" idx="2"/>
          </p:cNvCxnSpPr>
          <p:nvPr/>
        </p:nvCxnSpPr>
        <p:spPr bwMode="auto">
          <a:xfrm>
            <a:off x="4264025" y="5022850"/>
            <a:ext cx="0" cy="998538"/>
          </a:xfrm>
          <a:prstGeom prst="straightConnector1">
            <a:avLst/>
          </a:prstGeom>
          <a:noFill/>
          <a:ln w="38100">
            <a:solidFill>
              <a:schemeClr val="tx1"/>
            </a:solidFill>
            <a:round/>
            <a:headEnd/>
            <a:tailEnd/>
          </a:ln>
          <a:effectLst/>
        </p:spPr>
      </p:cxnSp>
      <p:sp>
        <p:nvSpPr>
          <p:cNvPr id="121866" name="AutoShape 10"/>
          <p:cNvSpPr>
            <a:spLocks noChangeArrowheads="1"/>
          </p:cNvSpPr>
          <p:nvPr/>
        </p:nvSpPr>
        <p:spPr bwMode="auto">
          <a:xfrm>
            <a:off x="6335713" y="54038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8</a:t>
            </a:r>
          </a:p>
        </p:txBody>
      </p:sp>
      <p:cxnSp>
        <p:nvCxnSpPr>
          <p:cNvPr id="121867" name="AutoShape 11"/>
          <p:cNvCxnSpPr>
            <a:cxnSpLocks noChangeShapeType="1"/>
            <a:stCxn id="121866" idx="0"/>
            <a:endCxn id="121866" idx="2"/>
          </p:cNvCxnSpPr>
          <p:nvPr/>
        </p:nvCxnSpPr>
        <p:spPr bwMode="auto">
          <a:xfrm>
            <a:off x="6716713" y="5400675"/>
            <a:ext cx="0" cy="620713"/>
          </a:xfrm>
          <a:prstGeom prst="straightConnector1">
            <a:avLst/>
          </a:prstGeom>
          <a:noFill/>
          <a:ln w="38100">
            <a:solidFill>
              <a:schemeClr val="tx1"/>
            </a:solidFill>
            <a:round/>
            <a:headEnd/>
            <a:tailEnd/>
          </a:ln>
          <a:effectLst/>
        </p:spPr>
      </p:cxnSp>
      <p:sp>
        <p:nvSpPr>
          <p:cNvPr id="121869" name="AutoShape 13"/>
          <p:cNvSpPr>
            <a:spLocks noChangeArrowheads="1"/>
          </p:cNvSpPr>
          <p:nvPr/>
        </p:nvSpPr>
        <p:spPr bwMode="auto">
          <a:xfrm>
            <a:off x="5127625" y="4745038"/>
            <a:ext cx="762000" cy="12700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7</a:t>
            </a:r>
          </a:p>
        </p:txBody>
      </p:sp>
      <p:cxnSp>
        <p:nvCxnSpPr>
          <p:cNvPr id="121870" name="AutoShape 14"/>
          <p:cNvCxnSpPr>
            <a:cxnSpLocks noChangeShapeType="1"/>
            <a:stCxn id="121869" idx="0"/>
            <a:endCxn id="121869" idx="2"/>
          </p:cNvCxnSpPr>
          <p:nvPr/>
        </p:nvCxnSpPr>
        <p:spPr bwMode="auto">
          <a:xfrm>
            <a:off x="5508625" y="4738688"/>
            <a:ext cx="0" cy="1282700"/>
          </a:xfrm>
          <a:prstGeom prst="straightConnector1">
            <a:avLst/>
          </a:prstGeom>
          <a:noFill/>
          <a:ln w="38100">
            <a:solidFill>
              <a:schemeClr val="tx1"/>
            </a:solidFill>
            <a:round/>
            <a:headEnd/>
            <a:tailEnd/>
          </a:ln>
          <a:effectLst/>
        </p:spPr>
      </p:cxnSp>
      <p:sp>
        <p:nvSpPr>
          <p:cNvPr id="121877" name="Line 21"/>
          <p:cNvSpPr>
            <a:spLocks noChangeShapeType="1"/>
          </p:cNvSpPr>
          <p:nvPr/>
        </p:nvSpPr>
        <p:spPr bwMode="auto">
          <a:xfrm>
            <a:off x="2039938" y="4595813"/>
            <a:ext cx="5462587" cy="0"/>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21878" name="Line 22"/>
          <p:cNvSpPr>
            <a:spLocks noChangeShapeType="1"/>
          </p:cNvSpPr>
          <p:nvPr/>
        </p:nvSpPr>
        <p:spPr bwMode="auto">
          <a:xfrm>
            <a:off x="2039938" y="4895850"/>
            <a:ext cx="3048000" cy="1588"/>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21879" name="Line 23"/>
          <p:cNvSpPr>
            <a:spLocks noChangeShapeType="1"/>
          </p:cNvSpPr>
          <p:nvPr/>
        </p:nvSpPr>
        <p:spPr bwMode="auto">
          <a:xfrm>
            <a:off x="2039938" y="5210175"/>
            <a:ext cx="1778000" cy="1588"/>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21880" name="Line 24"/>
          <p:cNvSpPr>
            <a:spLocks noChangeShapeType="1"/>
          </p:cNvSpPr>
          <p:nvPr/>
        </p:nvSpPr>
        <p:spPr bwMode="auto">
          <a:xfrm>
            <a:off x="2039938" y="5540375"/>
            <a:ext cx="1778000" cy="1588"/>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21881" name="Line 25"/>
          <p:cNvSpPr>
            <a:spLocks noChangeShapeType="1"/>
          </p:cNvSpPr>
          <p:nvPr/>
        </p:nvSpPr>
        <p:spPr bwMode="auto">
          <a:xfrm>
            <a:off x="2039938" y="5834063"/>
            <a:ext cx="508000" cy="0"/>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21882" name="Line 26"/>
          <p:cNvSpPr>
            <a:spLocks noChangeShapeType="1"/>
          </p:cNvSpPr>
          <p:nvPr/>
        </p:nvSpPr>
        <p:spPr bwMode="auto">
          <a:xfrm>
            <a:off x="3309938" y="5830888"/>
            <a:ext cx="508000" cy="1587"/>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21883" name="Line 27"/>
          <p:cNvSpPr>
            <a:spLocks noChangeShapeType="1"/>
          </p:cNvSpPr>
          <p:nvPr/>
        </p:nvSpPr>
        <p:spPr bwMode="auto">
          <a:xfrm>
            <a:off x="4579938" y="5827713"/>
            <a:ext cx="508000" cy="1587"/>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21884" name="Line 28"/>
          <p:cNvSpPr>
            <a:spLocks noChangeShapeType="1"/>
          </p:cNvSpPr>
          <p:nvPr/>
        </p:nvSpPr>
        <p:spPr bwMode="auto">
          <a:xfrm>
            <a:off x="5788025" y="5832475"/>
            <a:ext cx="508000" cy="1588"/>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21885" name="Line 29"/>
          <p:cNvSpPr>
            <a:spLocks noChangeShapeType="1"/>
          </p:cNvSpPr>
          <p:nvPr/>
        </p:nvSpPr>
        <p:spPr bwMode="auto">
          <a:xfrm>
            <a:off x="6994525" y="5832475"/>
            <a:ext cx="508000" cy="1588"/>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21886" name="Line 30"/>
          <p:cNvSpPr>
            <a:spLocks noChangeShapeType="1"/>
          </p:cNvSpPr>
          <p:nvPr/>
        </p:nvSpPr>
        <p:spPr bwMode="auto">
          <a:xfrm>
            <a:off x="5788025" y="4895850"/>
            <a:ext cx="1714500" cy="1588"/>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21887" name="Line 31"/>
          <p:cNvSpPr>
            <a:spLocks noChangeShapeType="1"/>
          </p:cNvSpPr>
          <p:nvPr/>
        </p:nvSpPr>
        <p:spPr bwMode="auto">
          <a:xfrm>
            <a:off x="5788025" y="5211763"/>
            <a:ext cx="1714500" cy="1587"/>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21888" name="Line 32"/>
          <p:cNvSpPr>
            <a:spLocks noChangeShapeType="1"/>
          </p:cNvSpPr>
          <p:nvPr/>
        </p:nvSpPr>
        <p:spPr bwMode="auto">
          <a:xfrm>
            <a:off x="5788025" y="5578475"/>
            <a:ext cx="508000" cy="1588"/>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21889" name="Line 33"/>
          <p:cNvSpPr>
            <a:spLocks noChangeShapeType="1"/>
          </p:cNvSpPr>
          <p:nvPr/>
        </p:nvSpPr>
        <p:spPr bwMode="auto">
          <a:xfrm>
            <a:off x="6994525" y="5578475"/>
            <a:ext cx="508000" cy="1588"/>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21890" name="Line 34"/>
          <p:cNvSpPr>
            <a:spLocks noChangeShapeType="1"/>
          </p:cNvSpPr>
          <p:nvPr/>
        </p:nvSpPr>
        <p:spPr bwMode="auto">
          <a:xfrm>
            <a:off x="4579938" y="5541963"/>
            <a:ext cx="508000" cy="1587"/>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21891" name="Line 35"/>
          <p:cNvSpPr>
            <a:spLocks noChangeShapeType="1"/>
          </p:cNvSpPr>
          <p:nvPr/>
        </p:nvSpPr>
        <p:spPr bwMode="auto">
          <a:xfrm>
            <a:off x="4579938" y="5211763"/>
            <a:ext cx="508000" cy="1587"/>
          </a:xfrm>
          <a:prstGeom prst="line">
            <a:avLst/>
          </a:prstGeom>
          <a:noFill/>
          <a:ln w="38100">
            <a:solidFill>
              <a:schemeClr val="tx1"/>
            </a:solidFill>
            <a:round/>
            <a:headEnd/>
            <a:tailEnd type="triangle" w="lg" len="lg"/>
          </a:ln>
          <a:effectLst/>
        </p:spPr>
        <p:txBody>
          <a:bodyPr/>
          <a:lstStyle/>
          <a:p>
            <a:endParaRPr lang="en-US" dirty="0">
              <a:solidFill>
                <a:schemeClr val="bg1"/>
              </a:solidFill>
              <a:latin typeface="Arial" pitchFamily="34" charset="0"/>
            </a:endParaRPr>
          </a:p>
        </p:txBody>
      </p:sp>
      <p:sp>
        <p:nvSpPr>
          <p:cNvPr id="121908" name="AutoShape 52"/>
          <p:cNvSpPr>
            <a:spLocks noChangeArrowheads="1"/>
          </p:cNvSpPr>
          <p:nvPr/>
        </p:nvSpPr>
        <p:spPr bwMode="auto">
          <a:xfrm>
            <a:off x="7554913" y="4387850"/>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9</a:t>
            </a:r>
          </a:p>
        </p:txBody>
      </p:sp>
      <p:cxnSp>
        <p:nvCxnSpPr>
          <p:cNvPr id="121909" name="AutoShape 53"/>
          <p:cNvCxnSpPr>
            <a:cxnSpLocks noChangeShapeType="1"/>
            <a:stCxn id="121908" idx="0"/>
            <a:endCxn id="121908" idx="2"/>
          </p:cNvCxnSpPr>
          <p:nvPr/>
        </p:nvCxnSpPr>
        <p:spPr bwMode="auto">
          <a:xfrm>
            <a:off x="7935913" y="4379913"/>
            <a:ext cx="0" cy="1641475"/>
          </a:xfrm>
          <a:prstGeom prst="straightConnector1">
            <a:avLst/>
          </a:prstGeom>
          <a:noFill/>
          <a:ln w="38100">
            <a:solidFill>
              <a:schemeClr val="tx1"/>
            </a:solidFill>
            <a:round/>
            <a:headEnd/>
            <a:tailEnd/>
          </a:ln>
          <a:effectLst/>
        </p:spPr>
      </p:cxnSp>
      <p:sp>
        <p:nvSpPr>
          <p:cNvPr id="121911" name="AutoShape 55"/>
          <p:cNvSpPr>
            <a:spLocks noChangeArrowheads="1"/>
          </p:cNvSpPr>
          <p:nvPr/>
        </p:nvSpPr>
        <p:spPr bwMode="auto">
          <a:xfrm>
            <a:off x="1258888" y="4387850"/>
            <a:ext cx="762000" cy="1625600"/>
          </a:xfrm>
          <a:prstGeom prst="roundRect">
            <a:avLst>
              <a:gd name="adj" fmla="val 16667"/>
            </a:avLst>
          </a:prstGeom>
          <a:solidFill>
            <a:schemeClr val="accent1"/>
          </a:solidFill>
          <a:ln w="38100">
            <a:solidFill>
              <a:schemeClr val="tx1"/>
            </a:solidFill>
            <a:round/>
            <a:headEnd/>
            <a:tailEnd/>
          </a:ln>
          <a:effectLst/>
        </p:spPr>
        <p:txBody>
          <a:bodyPr wrap="none" anchor="ctr"/>
          <a:lstStyle/>
          <a:p>
            <a:pPr algn="l">
              <a:lnSpc>
                <a:spcPct val="100000"/>
              </a:lnSpc>
              <a:spcBef>
                <a:spcPct val="0"/>
              </a:spcBef>
            </a:pPr>
            <a:r>
              <a:rPr lang="en-US" sz="2400" b="0" dirty="0">
                <a:solidFill>
                  <a:schemeClr val="bg1"/>
                </a:solidFill>
                <a:latin typeface="Arial" pitchFamily="34" charset="0"/>
              </a:rPr>
              <a:t>0</a:t>
            </a:r>
          </a:p>
        </p:txBody>
      </p:sp>
      <p:cxnSp>
        <p:nvCxnSpPr>
          <p:cNvPr id="121912" name="AutoShape 56"/>
          <p:cNvCxnSpPr>
            <a:cxnSpLocks noChangeShapeType="1"/>
            <a:stCxn id="121911" idx="0"/>
            <a:endCxn id="121911" idx="2"/>
          </p:cNvCxnSpPr>
          <p:nvPr/>
        </p:nvCxnSpPr>
        <p:spPr bwMode="auto">
          <a:xfrm>
            <a:off x="1639888" y="4379913"/>
            <a:ext cx="0" cy="1641475"/>
          </a:xfrm>
          <a:prstGeom prst="straightConnector1">
            <a:avLst/>
          </a:prstGeom>
          <a:noFill/>
          <a:ln w="38100">
            <a:solidFill>
              <a:schemeClr val="tx1"/>
            </a:solidFill>
            <a:round/>
            <a:headEnd/>
            <a:tailEnd/>
          </a:ln>
          <a:effectLst/>
        </p:spPr>
      </p:cxnSp>
      <p:sp>
        <p:nvSpPr>
          <p:cNvPr id="121913" name="Rectangle 57"/>
          <p:cNvSpPr>
            <a:spLocks noChangeArrowheads="1"/>
          </p:cNvSpPr>
          <p:nvPr/>
        </p:nvSpPr>
        <p:spPr bwMode="auto">
          <a:xfrm>
            <a:off x="1331913" y="4451350"/>
            <a:ext cx="288925" cy="36036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dirty="0">
                <a:solidFill>
                  <a:schemeClr val="bg1"/>
                </a:solidFill>
                <a:latin typeface="Arial" pitchFamily="34" charset="0"/>
              </a:rPr>
              <a:t>0</a:t>
            </a:r>
          </a:p>
        </p:txBody>
      </p:sp>
      <p:sp>
        <p:nvSpPr>
          <p:cNvPr id="121918" name="Rectangle 62"/>
          <p:cNvSpPr>
            <a:spLocks noChangeArrowheads="1"/>
          </p:cNvSpPr>
          <p:nvPr/>
        </p:nvSpPr>
        <p:spPr bwMode="auto">
          <a:xfrm>
            <a:off x="4283075" y="5027613"/>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dirty="0">
                <a:solidFill>
                  <a:schemeClr val="bg1"/>
                </a:solidFill>
                <a:latin typeface="Arial" pitchFamily="34" charset="0"/>
              </a:rPr>
              <a:t>0</a:t>
            </a:r>
          </a:p>
        </p:txBody>
      </p:sp>
      <p:sp>
        <p:nvSpPr>
          <p:cNvPr id="121919" name="Rectangle 63"/>
          <p:cNvSpPr>
            <a:spLocks noChangeArrowheads="1"/>
          </p:cNvSpPr>
          <p:nvPr/>
        </p:nvSpPr>
        <p:spPr bwMode="auto">
          <a:xfrm>
            <a:off x="5540375" y="4792663"/>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dirty="0">
                <a:solidFill>
                  <a:schemeClr val="bg1"/>
                </a:solidFill>
                <a:latin typeface="Arial" pitchFamily="34" charset="0"/>
              </a:rPr>
              <a:t>0</a:t>
            </a:r>
          </a:p>
        </p:txBody>
      </p:sp>
      <p:sp>
        <p:nvSpPr>
          <p:cNvPr id="121920" name="Rectangle 64"/>
          <p:cNvSpPr>
            <a:spLocks noChangeArrowheads="1"/>
          </p:cNvSpPr>
          <p:nvPr/>
        </p:nvSpPr>
        <p:spPr bwMode="auto">
          <a:xfrm>
            <a:off x="6753225" y="5408613"/>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dirty="0">
                <a:solidFill>
                  <a:schemeClr val="bg1"/>
                </a:solidFill>
                <a:latin typeface="Arial" pitchFamily="34" charset="0"/>
              </a:rPr>
              <a:t>0</a:t>
            </a:r>
          </a:p>
        </p:txBody>
      </p:sp>
      <p:sp>
        <p:nvSpPr>
          <p:cNvPr id="121921" name="Rectangle 65"/>
          <p:cNvSpPr>
            <a:spLocks noChangeArrowheads="1"/>
          </p:cNvSpPr>
          <p:nvPr/>
        </p:nvSpPr>
        <p:spPr bwMode="auto">
          <a:xfrm>
            <a:off x="7956550" y="4451350"/>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dirty="0">
                <a:solidFill>
                  <a:schemeClr val="bg1"/>
                </a:solidFill>
                <a:latin typeface="Arial" pitchFamily="34" charset="0"/>
              </a:rPr>
              <a:t>0</a:t>
            </a:r>
          </a:p>
        </p:txBody>
      </p:sp>
      <p:sp>
        <p:nvSpPr>
          <p:cNvPr id="121923" name="AutoShape 67"/>
          <p:cNvSpPr>
            <a:spLocks noChangeArrowheads="1"/>
          </p:cNvSpPr>
          <p:nvPr/>
        </p:nvSpPr>
        <p:spPr bwMode="auto">
          <a:xfrm>
            <a:off x="1258888" y="4373563"/>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1"/>
                </a:solidFill>
                <a:latin typeface="Arial" pitchFamily="34" charset="0"/>
              </a:rPr>
              <a:t>0</a:t>
            </a:r>
          </a:p>
        </p:txBody>
      </p:sp>
      <p:cxnSp>
        <p:nvCxnSpPr>
          <p:cNvPr id="121924" name="AutoShape 68"/>
          <p:cNvCxnSpPr>
            <a:cxnSpLocks noChangeShapeType="1"/>
            <a:stCxn id="121923" idx="0"/>
            <a:endCxn id="121923" idx="2"/>
          </p:cNvCxnSpPr>
          <p:nvPr/>
        </p:nvCxnSpPr>
        <p:spPr bwMode="auto">
          <a:xfrm>
            <a:off x="1639888" y="4365625"/>
            <a:ext cx="0" cy="1641475"/>
          </a:xfrm>
          <a:prstGeom prst="straightConnector1">
            <a:avLst/>
          </a:prstGeom>
          <a:noFill/>
          <a:ln w="38100">
            <a:solidFill>
              <a:schemeClr val="tx1"/>
            </a:solidFill>
            <a:round/>
            <a:headEnd/>
            <a:tailEnd/>
          </a:ln>
          <a:effectLst/>
        </p:spPr>
      </p:cxnSp>
      <p:sp>
        <p:nvSpPr>
          <p:cNvPr id="121927" name="AutoShape 71"/>
          <p:cNvSpPr>
            <a:spLocks noChangeArrowheads="1"/>
          </p:cNvSpPr>
          <p:nvPr/>
        </p:nvSpPr>
        <p:spPr bwMode="auto">
          <a:xfrm>
            <a:off x="1619250" y="436562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1"/>
              </a:solidFill>
              <a:latin typeface="Arial" pitchFamily="34" charset="0"/>
            </a:endParaRPr>
          </a:p>
        </p:txBody>
      </p:sp>
      <p:sp>
        <p:nvSpPr>
          <p:cNvPr id="121928" name="AutoShape 72"/>
          <p:cNvSpPr>
            <a:spLocks noChangeArrowheads="1"/>
          </p:cNvSpPr>
          <p:nvPr/>
        </p:nvSpPr>
        <p:spPr bwMode="auto">
          <a:xfrm>
            <a:off x="2987675" y="56419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1"/>
              </a:solidFill>
              <a:latin typeface="Arial" pitchFamily="34" charset="0"/>
            </a:endParaRPr>
          </a:p>
        </p:txBody>
      </p:sp>
      <p:sp>
        <p:nvSpPr>
          <p:cNvPr id="121929" name="AutoShape 73"/>
          <p:cNvSpPr>
            <a:spLocks noChangeArrowheads="1"/>
          </p:cNvSpPr>
          <p:nvPr/>
        </p:nvSpPr>
        <p:spPr bwMode="auto">
          <a:xfrm>
            <a:off x="7954963" y="44180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1"/>
              </a:solidFill>
              <a:latin typeface="Arial" pitchFamily="34" charset="0"/>
            </a:endParaRPr>
          </a:p>
        </p:txBody>
      </p:sp>
      <p:sp>
        <p:nvSpPr>
          <p:cNvPr id="121930" name="AutoShape 74"/>
          <p:cNvSpPr>
            <a:spLocks noChangeArrowheads="1"/>
          </p:cNvSpPr>
          <p:nvPr/>
        </p:nvSpPr>
        <p:spPr bwMode="auto">
          <a:xfrm>
            <a:off x="6731000" y="54260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1"/>
              </a:solidFill>
              <a:latin typeface="Arial" pitchFamily="34" charset="0"/>
            </a:endParaRPr>
          </a:p>
        </p:txBody>
      </p:sp>
      <p:sp>
        <p:nvSpPr>
          <p:cNvPr id="121931" name="AutoShape 75"/>
          <p:cNvSpPr>
            <a:spLocks noChangeArrowheads="1"/>
          </p:cNvSpPr>
          <p:nvPr/>
        </p:nvSpPr>
        <p:spPr bwMode="auto">
          <a:xfrm>
            <a:off x="4281488" y="50657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1"/>
              </a:solidFill>
              <a:latin typeface="Arial" pitchFamily="34" charset="0"/>
            </a:endParaRPr>
          </a:p>
        </p:txBody>
      </p:sp>
      <p:sp>
        <p:nvSpPr>
          <p:cNvPr id="121932" name="AutoShape 76"/>
          <p:cNvSpPr>
            <a:spLocks noChangeArrowheads="1"/>
          </p:cNvSpPr>
          <p:nvPr/>
        </p:nvSpPr>
        <p:spPr bwMode="auto">
          <a:xfrm>
            <a:off x="5508625" y="47783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1"/>
              </a:solidFill>
              <a:latin typeface="Arial" pitchFamily="34" charset="0"/>
            </a:endParaRPr>
          </a:p>
        </p:txBody>
      </p:sp>
      <p:sp>
        <p:nvSpPr>
          <p:cNvPr id="46" name="Footer Placeholder 45"/>
          <p:cNvSpPr>
            <a:spLocks noGrp="1"/>
          </p:cNvSpPr>
          <p:nvPr>
            <p:ph type="ftr" sz="quarter" idx="11"/>
          </p:nvPr>
        </p:nvSpPr>
        <p:spPr/>
        <p:txBody>
          <a:bodyPr/>
          <a:lstStyle/>
          <a:p>
            <a:r>
              <a:rPr lang="en-US"/>
              <a:t>Art of Multiprocessor Programming</a:t>
            </a:r>
            <a:endParaRPr lang="en-US" dirty="0"/>
          </a:p>
        </p:txBody>
      </p:sp>
      <p:sp>
        <p:nvSpPr>
          <p:cNvPr id="2" name="Text Box 34">
            <a:extLst>
              <a:ext uri="{FF2B5EF4-FFF2-40B4-BE49-F238E27FC236}">
                <a16:creationId xmlns:a16="http://schemas.microsoft.com/office/drawing/2014/main" id="{FABEC1DB-22B0-6A1B-CD0E-108C4974A1C6}"/>
              </a:ext>
            </a:extLst>
          </p:cNvPr>
          <p:cNvSpPr txBox="1">
            <a:spLocks noChangeArrowheads="1"/>
          </p:cNvSpPr>
          <p:nvPr/>
        </p:nvSpPr>
        <p:spPr bwMode="auto">
          <a:xfrm>
            <a:off x="707950" y="2300942"/>
            <a:ext cx="6766596" cy="440955"/>
          </a:xfrm>
          <a:prstGeom prst="rect">
            <a:avLst/>
          </a:prstGeom>
          <a:noFill/>
          <a:ln w="38100" algn="ctr">
            <a:solidFill>
              <a:schemeClr val="accent1">
                <a:lumMod val="90000"/>
              </a:schemeClr>
            </a:solidFill>
            <a:miter lim="800000"/>
            <a:headEnd/>
            <a:tailEnd/>
          </a:ln>
        </p:spPr>
        <p:txBody>
          <a:bodyPr wrap="none">
            <a:spAutoFit/>
          </a:bodyPr>
          <a:lstStyle/>
          <a:p>
            <a:r>
              <a:rPr lang="en-US" sz="2800" b="0" dirty="0">
                <a:solidFill>
                  <a:srgbClr val="FFFF00"/>
                </a:solidFill>
                <a:latin typeface="Arial" pitchFamily="34" charset="0"/>
              </a:rPr>
              <a:t>Add a Boolean </a:t>
            </a:r>
            <a:r>
              <a:rPr lang="en-US" sz="2800" b="0" dirty="0">
                <a:solidFill>
                  <a:schemeClr val="tx1"/>
                </a:solidFill>
                <a:latin typeface="Consolas" panose="020B0609020204030204" pitchFamily="49" charset="0"/>
                <a:cs typeface="Courier New" panose="02070309020205020404" pitchFamily="49" charset="0"/>
              </a:rPr>
              <a:t>marked</a:t>
            </a:r>
            <a:r>
              <a:rPr lang="en-US" sz="2800" b="0" dirty="0">
                <a:solidFill>
                  <a:srgbClr val="FFFF00"/>
                </a:solidFill>
                <a:latin typeface="+mn-lt"/>
                <a:cs typeface="Courier New" panose="02070309020205020404" pitchFamily="49" charset="0"/>
              </a:rPr>
              <a:t> field to each node</a:t>
            </a:r>
            <a:endParaRPr lang="en-US" sz="2800" b="0" dirty="0">
              <a:solidFill>
                <a:srgbClr val="FFFF00"/>
              </a:solidFill>
              <a:latin typeface="Arial" pitchFamily="34" charset="0"/>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lide Number Placeholder 5"/>
          <p:cNvSpPr>
            <a:spLocks noGrp="1"/>
          </p:cNvSpPr>
          <p:nvPr>
            <p:ph type="sldNum" sz="quarter" idx="12"/>
          </p:nvPr>
        </p:nvSpPr>
        <p:spPr/>
        <p:txBody>
          <a:bodyPr/>
          <a:lstStyle/>
          <a:p>
            <a:fld id="{80CC02F0-8B8C-4097-9201-0F29AEBB657A}" type="slidenum">
              <a:rPr lang="en-US"/>
              <a:pPr/>
              <a:t>40</a:t>
            </a:fld>
            <a:endParaRPr lang="en-US"/>
          </a:p>
        </p:txBody>
      </p:sp>
      <p:sp>
        <p:nvSpPr>
          <p:cNvPr id="56322" name="Rectangle 2"/>
          <p:cNvSpPr>
            <a:spLocks noGrp="1" noChangeArrowheads="1"/>
          </p:cNvSpPr>
          <p:nvPr>
            <p:ph type="title"/>
          </p:nvPr>
        </p:nvSpPr>
        <p:spPr>
          <a:xfrm>
            <a:off x="760413" y="-100013"/>
            <a:ext cx="7772400" cy="1143001"/>
          </a:xfrm>
        </p:spPr>
        <p:txBody>
          <a:bodyPr/>
          <a:lstStyle/>
          <a:p>
            <a:r>
              <a:rPr lang="en-US" dirty="0">
                <a:solidFill>
                  <a:srgbClr val="FFFF00"/>
                </a:solidFill>
                <a:latin typeface="Arial" pitchFamily="34" charset="0"/>
              </a:rPr>
              <a:t>add(6)</a:t>
            </a:r>
          </a:p>
        </p:txBody>
      </p:sp>
      <p:sp>
        <p:nvSpPr>
          <p:cNvPr id="56380" name="AutoShape 60"/>
          <p:cNvSpPr>
            <a:spLocks noChangeArrowheads="1"/>
          </p:cNvSpPr>
          <p:nvPr/>
        </p:nvSpPr>
        <p:spPr bwMode="auto">
          <a:xfrm>
            <a:off x="2466975" y="5210175"/>
            <a:ext cx="762000" cy="36353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2</a:t>
            </a:r>
          </a:p>
        </p:txBody>
      </p:sp>
      <p:cxnSp>
        <p:nvCxnSpPr>
          <p:cNvPr id="56381" name="AutoShape 61"/>
          <p:cNvCxnSpPr>
            <a:cxnSpLocks noChangeShapeType="1"/>
            <a:stCxn id="56380" idx="0"/>
            <a:endCxn id="56380" idx="2"/>
          </p:cNvCxnSpPr>
          <p:nvPr/>
        </p:nvCxnSpPr>
        <p:spPr bwMode="auto">
          <a:xfrm>
            <a:off x="2847975" y="5208588"/>
            <a:ext cx="0" cy="366712"/>
          </a:xfrm>
          <a:prstGeom prst="straightConnector1">
            <a:avLst/>
          </a:prstGeom>
          <a:noFill/>
          <a:ln w="38100">
            <a:solidFill>
              <a:schemeClr val="tx1"/>
            </a:solidFill>
            <a:round/>
            <a:headEnd/>
            <a:tailEnd/>
          </a:ln>
          <a:effectLst/>
        </p:spPr>
      </p:cxnSp>
      <p:sp>
        <p:nvSpPr>
          <p:cNvPr id="56383" name="AutoShape 63"/>
          <p:cNvSpPr>
            <a:spLocks noChangeArrowheads="1"/>
          </p:cNvSpPr>
          <p:nvPr/>
        </p:nvSpPr>
        <p:spPr bwMode="auto">
          <a:xfrm>
            <a:off x="3738563" y="4581525"/>
            <a:ext cx="762000" cy="98901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5</a:t>
            </a:r>
          </a:p>
        </p:txBody>
      </p:sp>
      <p:cxnSp>
        <p:nvCxnSpPr>
          <p:cNvPr id="56384" name="AutoShape 64"/>
          <p:cNvCxnSpPr>
            <a:cxnSpLocks noChangeShapeType="1"/>
            <a:stCxn id="56383" idx="0"/>
            <a:endCxn id="56383" idx="2"/>
          </p:cNvCxnSpPr>
          <p:nvPr/>
        </p:nvCxnSpPr>
        <p:spPr bwMode="auto">
          <a:xfrm>
            <a:off x="4119563" y="4576763"/>
            <a:ext cx="0" cy="998537"/>
          </a:xfrm>
          <a:prstGeom prst="straightConnector1">
            <a:avLst/>
          </a:prstGeom>
          <a:noFill/>
          <a:ln w="38100">
            <a:solidFill>
              <a:schemeClr val="tx1"/>
            </a:solidFill>
            <a:round/>
            <a:headEnd/>
            <a:tailEnd/>
          </a:ln>
          <a:effectLst/>
        </p:spPr>
      </p:cxnSp>
      <p:sp>
        <p:nvSpPr>
          <p:cNvPr id="56386" name="AutoShape 66"/>
          <p:cNvSpPr>
            <a:spLocks noChangeArrowheads="1"/>
          </p:cNvSpPr>
          <p:nvPr/>
        </p:nvSpPr>
        <p:spPr bwMode="auto">
          <a:xfrm>
            <a:off x="6191250" y="4957763"/>
            <a:ext cx="762000" cy="6143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8</a:t>
            </a:r>
          </a:p>
        </p:txBody>
      </p:sp>
      <p:cxnSp>
        <p:nvCxnSpPr>
          <p:cNvPr id="56387" name="AutoShape 67"/>
          <p:cNvCxnSpPr>
            <a:cxnSpLocks noChangeShapeType="1"/>
            <a:stCxn id="56386" idx="0"/>
            <a:endCxn id="56386" idx="2"/>
          </p:cNvCxnSpPr>
          <p:nvPr/>
        </p:nvCxnSpPr>
        <p:spPr bwMode="auto">
          <a:xfrm>
            <a:off x="6572250" y="4954588"/>
            <a:ext cx="0" cy="620712"/>
          </a:xfrm>
          <a:prstGeom prst="straightConnector1">
            <a:avLst/>
          </a:prstGeom>
          <a:noFill/>
          <a:ln w="38100">
            <a:solidFill>
              <a:schemeClr val="tx1"/>
            </a:solidFill>
            <a:round/>
            <a:headEnd/>
            <a:tailEnd/>
          </a:ln>
          <a:effectLst/>
        </p:spPr>
      </p:cxnSp>
      <p:sp>
        <p:nvSpPr>
          <p:cNvPr id="56389" name="AutoShape 69"/>
          <p:cNvSpPr>
            <a:spLocks noChangeArrowheads="1"/>
          </p:cNvSpPr>
          <p:nvPr/>
        </p:nvSpPr>
        <p:spPr bwMode="auto">
          <a:xfrm>
            <a:off x="4983163" y="4298950"/>
            <a:ext cx="762000" cy="12700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7</a:t>
            </a:r>
          </a:p>
        </p:txBody>
      </p:sp>
      <p:cxnSp>
        <p:nvCxnSpPr>
          <p:cNvPr id="56390" name="AutoShape 70"/>
          <p:cNvCxnSpPr>
            <a:cxnSpLocks noChangeShapeType="1"/>
            <a:stCxn id="56389" idx="0"/>
            <a:endCxn id="56389" idx="2"/>
          </p:cNvCxnSpPr>
          <p:nvPr/>
        </p:nvCxnSpPr>
        <p:spPr bwMode="auto">
          <a:xfrm>
            <a:off x="5364163" y="4292600"/>
            <a:ext cx="0" cy="1282700"/>
          </a:xfrm>
          <a:prstGeom prst="straightConnector1">
            <a:avLst/>
          </a:prstGeom>
          <a:noFill/>
          <a:ln w="38100">
            <a:solidFill>
              <a:schemeClr val="tx1"/>
            </a:solidFill>
            <a:round/>
            <a:headEnd/>
            <a:tailEnd/>
          </a:ln>
          <a:effectLst/>
        </p:spPr>
      </p:cxnSp>
      <p:sp>
        <p:nvSpPr>
          <p:cNvPr id="56391" name="Line 71"/>
          <p:cNvSpPr>
            <a:spLocks noChangeShapeType="1"/>
          </p:cNvSpPr>
          <p:nvPr/>
        </p:nvSpPr>
        <p:spPr bwMode="auto">
          <a:xfrm>
            <a:off x="1895475" y="4149725"/>
            <a:ext cx="5462588" cy="0"/>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56392" name="Line 72"/>
          <p:cNvSpPr>
            <a:spLocks noChangeShapeType="1"/>
          </p:cNvSpPr>
          <p:nvPr/>
        </p:nvSpPr>
        <p:spPr bwMode="auto">
          <a:xfrm>
            <a:off x="1895475" y="4449763"/>
            <a:ext cx="3048000" cy="1587"/>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56393" name="Line 73"/>
          <p:cNvSpPr>
            <a:spLocks noChangeShapeType="1"/>
          </p:cNvSpPr>
          <p:nvPr/>
        </p:nvSpPr>
        <p:spPr bwMode="auto">
          <a:xfrm>
            <a:off x="1895475" y="4764088"/>
            <a:ext cx="1778000" cy="1587"/>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56394" name="Line 74"/>
          <p:cNvSpPr>
            <a:spLocks noChangeShapeType="1"/>
          </p:cNvSpPr>
          <p:nvPr/>
        </p:nvSpPr>
        <p:spPr bwMode="auto">
          <a:xfrm>
            <a:off x="1895475" y="5094288"/>
            <a:ext cx="1778000" cy="1587"/>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56395" name="Line 75"/>
          <p:cNvSpPr>
            <a:spLocks noChangeShapeType="1"/>
          </p:cNvSpPr>
          <p:nvPr/>
        </p:nvSpPr>
        <p:spPr bwMode="auto">
          <a:xfrm>
            <a:off x="1895475" y="5387975"/>
            <a:ext cx="508000" cy="0"/>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56396" name="Line 76"/>
          <p:cNvSpPr>
            <a:spLocks noChangeShapeType="1"/>
          </p:cNvSpPr>
          <p:nvPr/>
        </p:nvSpPr>
        <p:spPr bwMode="auto">
          <a:xfrm>
            <a:off x="3165475" y="5384800"/>
            <a:ext cx="5080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56397" name="Line 77"/>
          <p:cNvSpPr>
            <a:spLocks noChangeShapeType="1"/>
          </p:cNvSpPr>
          <p:nvPr/>
        </p:nvSpPr>
        <p:spPr bwMode="auto">
          <a:xfrm>
            <a:off x="4435475" y="5381625"/>
            <a:ext cx="5080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56398" name="Line 78"/>
          <p:cNvSpPr>
            <a:spLocks noChangeShapeType="1"/>
          </p:cNvSpPr>
          <p:nvPr/>
        </p:nvSpPr>
        <p:spPr bwMode="auto">
          <a:xfrm>
            <a:off x="5643563" y="5386388"/>
            <a:ext cx="508000" cy="1587"/>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56399" name="Line 79"/>
          <p:cNvSpPr>
            <a:spLocks noChangeShapeType="1"/>
          </p:cNvSpPr>
          <p:nvPr/>
        </p:nvSpPr>
        <p:spPr bwMode="auto">
          <a:xfrm>
            <a:off x="6850063" y="5386388"/>
            <a:ext cx="508000" cy="1587"/>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56400" name="Line 80"/>
          <p:cNvSpPr>
            <a:spLocks noChangeShapeType="1"/>
          </p:cNvSpPr>
          <p:nvPr/>
        </p:nvSpPr>
        <p:spPr bwMode="auto">
          <a:xfrm>
            <a:off x="5643563" y="4449763"/>
            <a:ext cx="1714500" cy="1587"/>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56401" name="Line 81"/>
          <p:cNvSpPr>
            <a:spLocks noChangeShapeType="1"/>
          </p:cNvSpPr>
          <p:nvPr/>
        </p:nvSpPr>
        <p:spPr bwMode="auto">
          <a:xfrm>
            <a:off x="5643563" y="4765675"/>
            <a:ext cx="17145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56402" name="Line 82"/>
          <p:cNvSpPr>
            <a:spLocks noChangeShapeType="1"/>
          </p:cNvSpPr>
          <p:nvPr/>
        </p:nvSpPr>
        <p:spPr bwMode="auto">
          <a:xfrm>
            <a:off x="5643563" y="5132388"/>
            <a:ext cx="508000" cy="1587"/>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56403" name="Line 83"/>
          <p:cNvSpPr>
            <a:spLocks noChangeShapeType="1"/>
          </p:cNvSpPr>
          <p:nvPr/>
        </p:nvSpPr>
        <p:spPr bwMode="auto">
          <a:xfrm>
            <a:off x="6850063" y="5132388"/>
            <a:ext cx="508000" cy="1587"/>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56404" name="Line 84"/>
          <p:cNvSpPr>
            <a:spLocks noChangeShapeType="1"/>
          </p:cNvSpPr>
          <p:nvPr/>
        </p:nvSpPr>
        <p:spPr bwMode="auto">
          <a:xfrm>
            <a:off x="4435475" y="5095875"/>
            <a:ext cx="5080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56405" name="Line 85"/>
          <p:cNvSpPr>
            <a:spLocks noChangeShapeType="1"/>
          </p:cNvSpPr>
          <p:nvPr/>
        </p:nvSpPr>
        <p:spPr bwMode="auto">
          <a:xfrm>
            <a:off x="4435475" y="4765675"/>
            <a:ext cx="5080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56407" name="AutoShape 87"/>
          <p:cNvSpPr>
            <a:spLocks noChangeArrowheads="1"/>
          </p:cNvSpPr>
          <p:nvPr/>
        </p:nvSpPr>
        <p:spPr bwMode="auto">
          <a:xfrm>
            <a:off x="7410450" y="3941763"/>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9</a:t>
            </a:r>
          </a:p>
        </p:txBody>
      </p:sp>
      <p:cxnSp>
        <p:nvCxnSpPr>
          <p:cNvPr id="56408" name="AutoShape 88"/>
          <p:cNvCxnSpPr>
            <a:cxnSpLocks noChangeShapeType="1"/>
            <a:stCxn id="56407" idx="0"/>
            <a:endCxn id="56407" idx="2"/>
          </p:cNvCxnSpPr>
          <p:nvPr/>
        </p:nvCxnSpPr>
        <p:spPr bwMode="auto">
          <a:xfrm>
            <a:off x="7791450" y="3933825"/>
            <a:ext cx="0" cy="1641475"/>
          </a:xfrm>
          <a:prstGeom prst="straightConnector1">
            <a:avLst/>
          </a:prstGeom>
          <a:noFill/>
          <a:ln w="38100">
            <a:solidFill>
              <a:schemeClr val="tx1"/>
            </a:solidFill>
            <a:round/>
            <a:headEnd/>
            <a:tailEnd/>
          </a:ln>
          <a:effectLst/>
        </p:spPr>
      </p:cxnSp>
      <p:sp>
        <p:nvSpPr>
          <p:cNvPr id="56410" name="AutoShape 90"/>
          <p:cNvSpPr>
            <a:spLocks noChangeArrowheads="1"/>
          </p:cNvSpPr>
          <p:nvPr/>
        </p:nvSpPr>
        <p:spPr bwMode="auto">
          <a:xfrm>
            <a:off x="1114425" y="3941763"/>
            <a:ext cx="762000" cy="1625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0</a:t>
            </a:r>
          </a:p>
        </p:txBody>
      </p:sp>
      <p:cxnSp>
        <p:nvCxnSpPr>
          <p:cNvPr id="56411" name="AutoShape 91"/>
          <p:cNvCxnSpPr>
            <a:cxnSpLocks noChangeShapeType="1"/>
            <a:stCxn id="56410" idx="0"/>
            <a:endCxn id="56410" idx="2"/>
          </p:cNvCxnSpPr>
          <p:nvPr/>
        </p:nvCxnSpPr>
        <p:spPr bwMode="auto">
          <a:xfrm>
            <a:off x="1495425" y="3933825"/>
            <a:ext cx="0" cy="1641475"/>
          </a:xfrm>
          <a:prstGeom prst="straightConnector1">
            <a:avLst/>
          </a:prstGeom>
          <a:noFill/>
          <a:ln w="38100">
            <a:solidFill>
              <a:schemeClr val="tx1"/>
            </a:solidFill>
            <a:round/>
            <a:headEnd/>
            <a:tailEnd/>
          </a:ln>
          <a:effectLst/>
        </p:spPr>
      </p:cxnSp>
      <p:sp>
        <p:nvSpPr>
          <p:cNvPr id="56415" name="Rectangle 95"/>
          <p:cNvSpPr>
            <a:spLocks noChangeArrowheads="1"/>
          </p:cNvSpPr>
          <p:nvPr/>
        </p:nvSpPr>
        <p:spPr bwMode="auto">
          <a:xfrm>
            <a:off x="5395913" y="43465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dirty="0">
                <a:solidFill>
                  <a:schemeClr val="bg2"/>
                </a:solidFill>
                <a:latin typeface="Arial" pitchFamily="34" charset="0"/>
              </a:rPr>
              <a:t>0</a:t>
            </a:r>
          </a:p>
        </p:txBody>
      </p:sp>
      <p:sp>
        <p:nvSpPr>
          <p:cNvPr id="56416" name="Rectangle 96"/>
          <p:cNvSpPr>
            <a:spLocks noChangeArrowheads="1"/>
          </p:cNvSpPr>
          <p:nvPr/>
        </p:nvSpPr>
        <p:spPr bwMode="auto">
          <a:xfrm>
            <a:off x="6608763" y="496252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dirty="0">
                <a:solidFill>
                  <a:schemeClr val="bg2"/>
                </a:solidFill>
                <a:latin typeface="Arial" pitchFamily="34" charset="0"/>
              </a:rPr>
              <a:t>0</a:t>
            </a:r>
          </a:p>
        </p:txBody>
      </p:sp>
      <p:sp>
        <p:nvSpPr>
          <p:cNvPr id="56423" name="AutoShape 103"/>
          <p:cNvSpPr>
            <a:spLocks noChangeArrowheads="1"/>
          </p:cNvSpPr>
          <p:nvPr/>
        </p:nvSpPr>
        <p:spPr bwMode="auto">
          <a:xfrm>
            <a:off x="8101013" y="1347788"/>
            <a:ext cx="762000" cy="12747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6</a:t>
            </a:r>
          </a:p>
        </p:txBody>
      </p:sp>
      <p:cxnSp>
        <p:nvCxnSpPr>
          <p:cNvPr id="56424" name="AutoShape 104"/>
          <p:cNvCxnSpPr>
            <a:cxnSpLocks noChangeShapeType="1"/>
            <a:stCxn id="56423" idx="0"/>
            <a:endCxn id="56423" idx="2"/>
          </p:cNvCxnSpPr>
          <p:nvPr/>
        </p:nvCxnSpPr>
        <p:spPr bwMode="auto">
          <a:xfrm>
            <a:off x="8482013" y="1341438"/>
            <a:ext cx="0" cy="1287462"/>
          </a:xfrm>
          <a:prstGeom prst="straightConnector1">
            <a:avLst/>
          </a:prstGeom>
          <a:noFill/>
          <a:ln w="38100">
            <a:solidFill>
              <a:schemeClr val="tx1"/>
            </a:solidFill>
            <a:round/>
            <a:headEnd/>
            <a:tailEnd/>
          </a:ln>
          <a:effectLst/>
        </p:spPr>
      </p:cxnSp>
      <p:sp>
        <p:nvSpPr>
          <p:cNvPr id="56467" name="AutoShape 147"/>
          <p:cNvSpPr>
            <a:spLocks noChangeArrowheads="1"/>
          </p:cNvSpPr>
          <p:nvPr/>
        </p:nvSpPr>
        <p:spPr bwMode="auto">
          <a:xfrm>
            <a:off x="1476375"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56468" name="AutoShape 148"/>
          <p:cNvSpPr>
            <a:spLocks noChangeArrowheads="1"/>
          </p:cNvSpPr>
          <p:nvPr/>
        </p:nvSpPr>
        <p:spPr bwMode="auto">
          <a:xfrm>
            <a:off x="2843213" y="51577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56469" name="AutoShape 149"/>
          <p:cNvSpPr>
            <a:spLocks noChangeArrowheads="1"/>
          </p:cNvSpPr>
          <p:nvPr/>
        </p:nvSpPr>
        <p:spPr bwMode="auto">
          <a:xfrm>
            <a:off x="4140200" y="458152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56470" name="AutoShape 150"/>
          <p:cNvSpPr>
            <a:spLocks noChangeArrowheads="1"/>
          </p:cNvSpPr>
          <p:nvPr/>
        </p:nvSpPr>
        <p:spPr bwMode="auto">
          <a:xfrm>
            <a:off x="7812088" y="393382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56471" name="AutoShape 151"/>
          <p:cNvSpPr>
            <a:spLocks noChangeArrowheads="1"/>
          </p:cNvSpPr>
          <p:nvPr/>
        </p:nvSpPr>
        <p:spPr bwMode="auto">
          <a:xfrm>
            <a:off x="6588125" y="49418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56472" name="AutoShape 152"/>
          <p:cNvSpPr>
            <a:spLocks noChangeArrowheads="1"/>
          </p:cNvSpPr>
          <p:nvPr/>
        </p:nvSpPr>
        <p:spPr bwMode="auto">
          <a:xfrm>
            <a:off x="5364163"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56473" name="AutoShape 153"/>
          <p:cNvSpPr>
            <a:spLocks noChangeArrowheads="1"/>
          </p:cNvSpPr>
          <p:nvPr/>
        </p:nvSpPr>
        <p:spPr bwMode="auto">
          <a:xfrm>
            <a:off x="8459788" y="134143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44" name="Footer Placeholder 43"/>
          <p:cNvSpPr>
            <a:spLocks noGrp="1"/>
          </p:cNvSpPr>
          <p:nvPr>
            <p:ph type="ftr" sz="quarter" idx="11"/>
          </p:nvPr>
        </p:nvSpPr>
        <p:spPr/>
        <p:txBody>
          <a:bodyPr/>
          <a:lstStyle/>
          <a:p>
            <a:r>
              <a:rPr lang="en-US"/>
              <a:t>Art of Multiprocessor Programming</a:t>
            </a:r>
            <a:endParaRPr lang="en-US" dirty="0"/>
          </a:p>
        </p:txBody>
      </p:sp>
      <p:sp>
        <p:nvSpPr>
          <p:cNvPr id="5" name="Text Box 34">
            <a:extLst>
              <a:ext uri="{FF2B5EF4-FFF2-40B4-BE49-F238E27FC236}">
                <a16:creationId xmlns:a16="http://schemas.microsoft.com/office/drawing/2014/main" id="{FD695908-225E-8FDA-DE05-EB217EDA6082}"/>
              </a:ext>
            </a:extLst>
          </p:cNvPr>
          <p:cNvSpPr txBox="1">
            <a:spLocks noChangeArrowheads="1"/>
          </p:cNvSpPr>
          <p:nvPr/>
        </p:nvSpPr>
        <p:spPr bwMode="auto">
          <a:xfrm>
            <a:off x="591389" y="918780"/>
            <a:ext cx="7026282" cy="437043"/>
          </a:xfrm>
          <a:prstGeom prst="rect">
            <a:avLst/>
          </a:prstGeom>
          <a:noFill/>
          <a:ln w="38100" algn="ctr">
            <a:solidFill>
              <a:srgbClr val="66FF33"/>
            </a:solidFill>
            <a:miter lim="800000"/>
            <a:headEnd/>
            <a:tailEnd/>
          </a:ln>
        </p:spPr>
        <p:txBody>
          <a:bodyPr wrap="none">
            <a:spAutoFit/>
          </a:bodyPr>
          <a:lstStyle/>
          <a:p>
            <a:r>
              <a:rPr lang="en-US" sz="2800" b="0" dirty="0">
                <a:solidFill>
                  <a:srgbClr val="FFFF00"/>
                </a:solidFill>
                <a:latin typeface="Arial" pitchFamily="34" charset="0"/>
              </a:rPr>
              <a:t>Create node of (randomly chosen) height 4</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lide Number Placeholder 5"/>
          <p:cNvSpPr>
            <a:spLocks noGrp="1"/>
          </p:cNvSpPr>
          <p:nvPr>
            <p:ph type="sldNum" sz="quarter" idx="12"/>
          </p:nvPr>
        </p:nvSpPr>
        <p:spPr/>
        <p:txBody>
          <a:bodyPr/>
          <a:lstStyle/>
          <a:p>
            <a:fld id="{8329FB98-4B18-4F9F-9F2E-51EAF5CAEF72}" type="slidenum">
              <a:rPr lang="en-US">
                <a:latin typeface="+mj-lt"/>
              </a:rPr>
              <a:pPr/>
              <a:t>41</a:t>
            </a:fld>
            <a:endParaRPr lang="en-US">
              <a:latin typeface="+mj-lt"/>
            </a:endParaRPr>
          </a:p>
        </p:txBody>
      </p:sp>
      <p:sp>
        <p:nvSpPr>
          <p:cNvPr id="61442" name="Rectangle 2"/>
          <p:cNvSpPr>
            <a:spLocks noGrp="1" noChangeArrowheads="1"/>
          </p:cNvSpPr>
          <p:nvPr>
            <p:ph type="title"/>
          </p:nvPr>
        </p:nvSpPr>
        <p:spPr>
          <a:xfrm>
            <a:off x="760413" y="-100013"/>
            <a:ext cx="7772400" cy="1143001"/>
          </a:xfrm>
        </p:spPr>
        <p:txBody>
          <a:bodyPr/>
          <a:lstStyle/>
          <a:p>
            <a:r>
              <a:rPr lang="en-US" dirty="0">
                <a:solidFill>
                  <a:srgbClr val="FFFF00"/>
                </a:solidFill>
              </a:rPr>
              <a:t>add(6)</a:t>
            </a:r>
          </a:p>
        </p:txBody>
      </p:sp>
      <p:sp>
        <p:nvSpPr>
          <p:cNvPr id="61489" name="AutoShape 49"/>
          <p:cNvSpPr>
            <a:spLocks noChangeArrowheads="1"/>
          </p:cNvSpPr>
          <p:nvPr/>
        </p:nvSpPr>
        <p:spPr bwMode="auto">
          <a:xfrm>
            <a:off x="8101013" y="1347788"/>
            <a:ext cx="762000" cy="1274762"/>
          </a:xfrm>
          <a:prstGeom prst="roundRect">
            <a:avLst>
              <a:gd name="adj" fmla="val 16667"/>
            </a:avLst>
          </a:prstGeom>
          <a:solidFill>
            <a:schemeClr val="accent1"/>
          </a:solidFill>
          <a:ln w="38100">
            <a:solidFill>
              <a:schemeClr val="tx1"/>
            </a:solidFill>
            <a:round/>
            <a:headEnd/>
            <a:tailEnd/>
          </a:ln>
          <a:effectLst/>
        </p:spPr>
        <p:txBody>
          <a:bodyPr wrap="none" anchor="ctr"/>
          <a:lstStyle/>
          <a:p>
            <a:pPr algn="l">
              <a:lnSpc>
                <a:spcPct val="100000"/>
              </a:lnSpc>
              <a:spcBef>
                <a:spcPct val="0"/>
              </a:spcBef>
            </a:pPr>
            <a:r>
              <a:rPr lang="en-US" sz="2400" b="0">
                <a:solidFill>
                  <a:schemeClr val="tx1"/>
                </a:solidFill>
                <a:latin typeface="+mj-lt"/>
              </a:rPr>
              <a:t>6</a:t>
            </a:r>
          </a:p>
        </p:txBody>
      </p:sp>
      <p:cxnSp>
        <p:nvCxnSpPr>
          <p:cNvPr id="61490" name="AutoShape 50"/>
          <p:cNvCxnSpPr>
            <a:cxnSpLocks noChangeShapeType="1"/>
            <a:stCxn id="61489" idx="0"/>
            <a:endCxn id="61489" idx="2"/>
          </p:cNvCxnSpPr>
          <p:nvPr/>
        </p:nvCxnSpPr>
        <p:spPr bwMode="auto">
          <a:xfrm>
            <a:off x="8482013" y="1341438"/>
            <a:ext cx="0" cy="1287462"/>
          </a:xfrm>
          <a:prstGeom prst="straightConnector1">
            <a:avLst/>
          </a:prstGeom>
          <a:noFill/>
          <a:ln w="38100">
            <a:solidFill>
              <a:schemeClr val="tx1"/>
            </a:solidFill>
            <a:round/>
            <a:headEnd/>
            <a:tailEnd/>
          </a:ln>
          <a:effectLst/>
        </p:spPr>
      </p:cxnSp>
      <p:sp>
        <p:nvSpPr>
          <p:cNvPr id="61444" name="AutoShape 4"/>
          <p:cNvSpPr>
            <a:spLocks noChangeArrowheads="1"/>
          </p:cNvSpPr>
          <p:nvPr/>
        </p:nvSpPr>
        <p:spPr bwMode="auto">
          <a:xfrm>
            <a:off x="2324100"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sp>
        <p:nvSpPr>
          <p:cNvPr id="61447" name="AutoShape 7"/>
          <p:cNvSpPr>
            <a:spLocks noChangeArrowheads="1"/>
          </p:cNvSpPr>
          <p:nvPr/>
        </p:nvSpPr>
        <p:spPr bwMode="auto">
          <a:xfrm>
            <a:off x="3595688" y="4583113"/>
            <a:ext cx="762000" cy="989012"/>
          </a:xfrm>
          <a:prstGeom prst="roundRect">
            <a:avLst>
              <a:gd name="adj" fmla="val 16667"/>
            </a:avLst>
          </a:prstGeom>
          <a:solidFill>
            <a:srgbClr val="FF7C8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61448" name="AutoShape 8"/>
          <p:cNvCxnSpPr>
            <a:cxnSpLocks noChangeShapeType="1"/>
            <a:stCxn id="61447" idx="0"/>
            <a:endCxn id="61447" idx="2"/>
          </p:cNvCxnSpPr>
          <p:nvPr/>
        </p:nvCxnSpPr>
        <p:spPr bwMode="auto">
          <a:xfrm>
            <a:off x="3976688" y="4578350"/>
            <a:ext cx="0" cy="998538"/>
          </a:xfrm>
          <a:prstGeom prst="straightConnector1">
            <a:avLst/>
          </a:prstGeom>
          <a:noFill/>
          <a:ln w="38100">
            <a:solidFill>
              <a:schemeClr val="tx1"/>
            </a:solidFill>
            <a:round/>
            <a:headEnd/>
            <a:tailEnd/>
          </a:ln>
          <a:effectLst/>
        </p:spPr>
      </p:cxnSp>
      <p:sp>
        <p:nvSpPr>
          <p:cNvPr id="61450" name="AutoShape 10"/>
          <p:cNvSpPr>
            <a:spLocks noChangeArrowheads="1"/>
          </p:cNvSpPr>
          <p:nvPr/>
        </p:nvSpPr>
        <p:spPr bwMode="auto">
          <a:xfrm>
            <a:off x="6048375"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61451" name="AutoShape 11"/>
          <p:cNvCxnSpPr>
            <a:cxnSpLocks noChangeShapeType="1"/>
            <a:stCxn id="61450" idx="0"/>
            <a:endCxn id="61450" idx="2"/>
          </p:cNvCxnSpPr>
          <p:nvPr/>
        </p:nvCxnSpPr>
        <p:spPr bwMode="auto">
          <a:xfrm>
            <a:off x="6429375" y="4956175"/>
            <a:ext cx="0" cy="620713"/>
          </a:xfrm>
          <a:prstGeom prst="straightConnector1">
            <a:avLst/>
          </a:prstGeom>
          <a:noFill/>
          <a:ln w="38100">
            <a:solidFill>
              <a:schemeClr val="tx1"/>
            </a:solidFill>
            <a:round/>
            <a:headEnd/>
            <a:tailEnd/>
          </a:ln>
          <a:effectLst/>
        </p:spPr>
      </p:cxnSp>
      <p:sp>
        <p:nvSpPr>
          <p:cNvPr id="61453" name="AutoShape 13"/>
          <p:cNvSpPr>
            <a:spLocks noChangeArrowheads="1"/>
          </p:cNvSpPr>
          <p:nvPr/>
        </p:nvSpPr>
        <p:spPr bwMode="auto">
          <a:xfrm>
            <a:off x="4840288" y="4298950"/>
            <a:ext cx="762000" cy="127158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61454" name="AutoShape 14"/>
          <p:cNvCxnSpPr>
            <a:cxnSpLocks noChangeShapeType="1"/>
            <a:stCxn id="61453" idx="0"/>
            <a:endCxn id="61453" idx="2"/>
          </p:cNvCxnSpPr>
          <p:nvPr/>
        </p:nvCxnSpPr>
        <p:spPr bwMode="auto">
          <a:xfrm>
            <a:off x="5221288" y="4292600"/>
            <a:ext cx="0" cy="1284288"/>
          </a:xfrm>
          <a:prstGeom prst="straightConnector1">
            <a:avLst/>
          </a:prstGeom>
          <a:noFill/>
          <a:ln w="38100">
            <a:solidFill>
              <a:schemeClr val="tx1"/>
            </a:solidFill>
            <a:round/>
            <a:headEnd/>
            <a:tailEnd/>
          </a:ln>
          <a:effectLst/>
        </p:spPr>
      </p:cxnSp>
      <p:sp>
        <p:nvSpPr>
          <p:cNvPr id="61456" name="AutoShape 16"/>
          <p:cNvSpPr>
            <a:spLocks noChangeArrowheads="1"/>
          </p:cNvSpPr>
          <p:nvPr/>
        </p:nvSpPr>
        <p:spPr bwMode="auto">
          <a:xfrm>
            <a:off x="7267575"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61457" name="AutoShape 17"/>
          <p:cNvCxnSpPr>
            <a:cxnSpLocks noChangeShapeType="1"/>
            <a:stCxn id="61456" idx="0"/>
            <a:endCxn id="61456" idx="2"/>
          </p:cNvCxnSpPr>
          <p:nvPr/>
        </p:nvCxnSpPr>
        <p:spPr bwMode="auto">
          <a:xfrm>
            <a:off x="7648575" y="3933825"/>
            <a:ext cx="0" cy="1643063"/>
          </a:xfrm>
          <a:prstGeom prst="straightConnector1">
            <a:avLst/>
          </a:prstGeom>
          <a:noFill/>
          <a:ln w="38100">
            <a:solidFill>
              <a:schemeClr val="tx1"/>
            </a:solidFill>
            <a:round/>
            <a:headEnd/>
            <a:tailEnd/>
          </a:ln>
          <a:effectLst/>
        </p:spPr>
      </p:cxnSp>
      <p:sp>
        <p:nvSpPr>
          <p:cNvPr id="61459" name="AutoShape 19"/>
          <p:cNvSpPr>
            <a:spLocks noChangeArrowheads="1"/>
          </p:cNvSpPr>
          <p:nvPr/>
        </p:nvSpPr>
        <p:spPr bwMode="auto">
          <a:xfrm>
            <a:off x="1116013" y="3941763"/>
            <a:ext cx="762000" cy="1639887"/>
          </a:xfrm>
          <a:prstGeom prst="roundRect">
            <a:avLst>
              <a:gd name="adj" fmla="val 16667"/>
            </a:avLst>
          </a:prstGeom>
          <a:solidFill>
            <a:srgbClr val="FF7C8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61460" name="AutoShape 20"/>
          <p:cNvCxnSpPr>
            <a:cxnSpLocks noChangeShapeType="1"/>
            <a:stCxn id="61459" idx="0"/>
            <a:endCxn id="61459" idx="2"/>
          </p:cNvCxnSpPr>
          <p:nvPr/>
        </p:nvCxnSpPr>
        <p:spPr bwMode="auto">
          <a:xfrm>
            <a:off x="1497013" y="3933825"/>
            <a:ext cx="0" cy="1655763"/>
          </a:xfrm>
          <a:prstGeom prst="straightConnector1">
            <a:avLst/>
          </a:prstGeom>
          <a:noFill/>
          <a:ln w="38100">
            <a:solidFill>
              <a:schemeClr val="tx1"/>
            </a:solidFill>
            <a:round/>
            <a:headEnd/>
            <a:tailEnd/>
          </a:ln>
          <a:effectLst/>
        </p:spPr>
      </p:cxnSp>
      <p:sp>
        <p:nvSpPr>
          <p:cNvPr id="61462" name="Line 22"/>
          <p:cNvSpPr>
            <a:spLocks noChangeShapeType="1"/>
          </p:cNvSpPr>
          <p:nvPr/>
        </p:nvSpPr>
        <p:spPr bwMode="auto">
          <a:xfrm>
            <a:off x="1752600" y="4173538"/>
            <a:ext cx="5483225" cy="3175"/>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61463" name="Line 23"/>
          <p:cNvSpPr>
            <a:spLocks noChangeShapeType="1"/>
          </p:cNvSpPr>
          <p:nvPr/>
        </p:nvSpPr>
        <p:spPr bwMode="auto">
          <a:xfrm>
            <a:off x="1752600" y="4451350"/>
            <a:ext cx="3048000" cy="1588"/>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61464" name="Line 24"/>
          <p:cNvSpPr>
            <a:spLocks noChangeShapeType="1"/>
          </p:cNvSpPr>
          <p:nvPr/>
        </p:nvSpPr>
        <p:spPr bwMode="auto">
          <a:xfrm>
            <a:off x="1752600" y="47656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61465" name="Line 25"/>
          <p:cNvSpPr>
            <a:spLocks noChangeShapeType="1"/>
          </p:cNvSpPr>
          <p:nvPr/>
        </p:nvSpPr>
        <p:spPr bwMode="auto">
          <a:xfrm>
            <a:off x="1752600" y="50958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61466" name="Line 26"/>
          <p:cNvSpPr>
            <a:spLocks noChangeShapeType="1"/>
          </p:cNvSpPr>
          <p:nvPr/>
        </p:nvSpPr>
        <p:spPr bwMode="auto">
          <a:xfrm>
            <a:off x="1752600" y="5389563"/>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61467" name="Line 27"/>
          <p:cNvSpPr>
            <a:spLocks noChangeShapeType="1"/>
          </p:cNvSpPr>
          <p:nvPr/>
        </p:nvSpPr>
        <p:spPr bwMode="auto">
          <a:xfrm>
            <a:off x="3022600"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61468" name="Line 28"/>
          <p:cNvSpPr>
            <a:spLocks noChangeShapeType="1"/>
          </p:cNvSpPr>
          <p:nvPr/>
        </p:nvSpPr>
        <p:spPr bwMode="auto">
          <a:xfrm>
            <a:off x="4292600" y="538321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61469" name="Line 29"/>
          <p:cNvSpPr>
            <a:spLocks noChangeShapeType="1"/>
          </p:cNvSpPr>
          <p:nvPr/>
        </p:nvSpPr>
        <p:spPr bwMode="auto">
          <a:xfrm>
            <a:off x="550068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61470" name="Line 30"/>
          <p:cNvSpPr>
            <a:spLocks noChangeShapeType="1"/>
          </p:cNvSpPr>
          <p:nvPr/>
        </p:nvSpPr>
        <p:spPr bwMode="auto">
          <a:xfrm>
            <a:off x="670718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61472" name="Line 32"/>
          <p:cNvSpPr>
            <a:spLocks noChangeShapeType="1"/>
          </p:cNvSpPr>
          <p:nvPr/>
        </p:nvSpPr>
        <p:spPr bwMode="auto">
          <a:xfrm>
            <a:off x="5500688" y="4451350"/>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61473" name="Line 33"/>
          <p:cNvSpPr>
            <a:spLocks noChangeShapeType="1"/>
          </p:cNvSpPr>
          <p:nvPr/>
        </p:nvSpPr>
        <p:spPr bwMode="auto">
          <a:xfrm>
            <a:off x="5500688" y="47672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61474" name="Line 34"/>
          <p:cNvSpPr>
            <a:spLocks noChangeShapeType="1"/>
          </p:cNvSpPr>
          <p:nvPr/>
        </p:nvSpPr>
        <p:spPr bwMode="auto">
          <a:xfrm>
            <a:off x="550068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61475" name="Line 35"/>
          <p:cNvSpPr>
            <a:spLocks noChangeShapeType="1"/>
          </p:cNvSpPr>
          <p:nvPr/>
        </p:nvSpPr>
        <p:spPr bwMode="auto">
          <a:xfrm>
            <a:off x="670718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61476" name="Line 36"/>
          <p:cNvSpPr>
            <a:spLocks noChangeShapeType="1"/>
          </p:cNvSpPr>
          <p:nvPr/>
        </p:nvSpPr>
        <p:spPr bwMode="auto">
          <a:xfrm>
            <a:off x="4292600" y="509746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61477" name="Line 37"/>
          <p:cNvSpPr>
            <a:spLocks noChangeShapeType="1"/>
          </p:cNvSpPr>
          <p:nvPr/>
        </p:nvSpPr>
        <p:spPr bwMode="auto">
          <a:xfrm>
            <a:off x="4292600" y="476726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61479" name="AutoShape 39"/>
          <p:cNvSpPr>
            <a:spLocks noChangeArrowheads="1"/>
          </p:cNvSpPr>
          <p:nvPr/>
        </p:nvSpPr>
        <p:spPr bwMode="auto">
          <a:xfrm rot="16200000">
            <a:off x="4429125" y="5805488"/>
            <a:ext cx="395288" cy="252412"/>
          </a:xfrm>
          <a:prstGeom prst="notchedRightArrow">
            <a:avLst>
              <a:gd name="adj1" fmla="val 50000"/>
              <a:gd name="adj2" fmla="val 39151"/>
            </a:avLst>
          </a:prstGeom>
          <a:solidFill>
            <a:srgbClr val="FF0000"/>
          </a:solidFill>
          <a:ln w="9525">
            <a:solidFill>
              <a:schemeClr val="tx2"/>
            </a:solidFill>
            <a:miter lim="800000"/>
            <a:headEnd/>
            <a:tailEnd/>
          </a:ln>
          <a:effectLst/>
        </p:spPr>
        <p:txBody>
          <a:bodyPr wrap="none" anchor="ctr"/>
          <a:lstStyle/>
          <a:p>
            <a:endParaRPr lang="en-US">
              <a:latin typeface="+mj-lt"/>
            </a:endParaRPr>
          </a:p>
        </p:txBody>
      </p:sp>
      <p:sp>
        <p:nvSpPr>
          <p:cNvPr id="61494" name="Rectangle 54"/>
          <p:cNvSpPr>
            <a:spLocks noChangeArrowheads="1"/>
          </p:cNvSpPr>
          <p:nvPr/>
        </p:nvSpPr>
        <p:spPr bwMode="auto">
          <a:xfrm>
            <a:off x="5253038" y="43465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61495" name="Rectangle 55"/>
          <p:cNvSpPr>
            <a:spLocks noChangeArrowheads="1"/>
          </p:cNvSpPr>
          <p:nvPr/>
        </p:nvSpPr>
        <p:spPr bwMode="auto">
          <a:xfrm>
            <a:off x="6465888" y="496252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61496" name="Rectangle 56"/>
          <p:cNvSpPr>
            <a:spLocks noChangeArrowheads="1"/>
          </p:cNvSpPr>
          <p:nvPr/>
        </p:nvSpPr>
        <p:spPr bwMode="auto">
          <a:xfrm>
            <a:off x="7669213" y="4005263"/>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61540" name="AutoShape 100"/>
          <p:cNvSpPr>
            <a:spLocks noChangeArrowheads="1"/>
          </p:cNvSpPr>
          <p:nvPr/>
        </p:nvSpPr>
        <p:spPr bwMode="auto">
          <a:xfrm>
            <a:off x="8101013" y="1347788"/>
            <a:ext cx="762000" cy="12747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6</a:t>
            </a:r>
          </a:p>
        </p:txBody>
      </p:sp>
      <p:cxnSp>
        <p:nvCxnSpPr>
          <p:cNvPr id="61541" name="AutoShape 101"/>
          <p:cNvCxnSpPr>
            <a:cxnSpLocks noChangeShapeType="1"/>
            <a:stCxn id="61540" idx="0"/>
            <a:endCxn id="61540" idx="2"/>
          </p:cNvCxnSpPr>
          <p:nvPr/>
        </p:nvCxnSpPr>
        <p:spPr bwMode="auto">
          <a:xfrm>
            <a:off x="8482013" y="1341438"/>
            <a:ext cx="0" cy="1287462"/>
          </a:xfrm>
          <a:prstGeom prst="straightConnector1">
            <a:avLst/>
          </a:prstGeom>
          <a:noFill/>
          <a:ln w="38100">
            <a:solidFill>
              <a:schemeClr val="tx1"/>
            </a:solidFill>
            <a:round/>
            <a:headEnd/>
            <a:tailEnd/>
          </a:ln>
          <a:effectLst/>
        </p:spPr>
      </p:cxnSp>
      <p:sp>
        <p:nvSpPr>
          <p:cNvPr id="61547" name="AutoShape 107"/>
          <p:cNvSpPr>
            <a:spLocks noChangeArrowheads="1"/>
          </p:cNvSpPr>
          <p:nvPr/>
        </p:nvSpPr>
        <p:spPr bwMode="auto">
          <a:xfrm>
            <a:off x="1476375"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61549" name="AutoShape 109"/>
          <p:cNvSpPr>
            <a:spLocks noChangeArrowheads="1"/>
          </p:cNvSpPr>
          <p:nvPr/>
        </p:nvSpPr>
        <p:spPr bwMode="auto">
          <a:xfrm>
            <a:off x="3995738" y="458152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61551" name="AutoShape 111"/>
          <p:cNvSpPr>
            <a:spLocks noChangeArrowheads="1"/>
          </p:cNvSpPr>
          <p:nvPr/>
        </p:nvSpPr>
        <p:spPr bwMode="auto">
          <a:xfrm>
            <a:off x="7667625" y="393382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61552" name="AutoShape 112"/>
          <p:cNvSpPr>
            <a:spLocks noChangeArrowheads="1"/>
          </p:cNvSpPr>
          <p:nvPr/>
        </p:nvSpPr>
        <p:spPr bwMode="auto">
          <a:xfrm>
            <a:off x="6443663" y="49418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61553" name="AutoShape 113"/>
          <p:cNvSpPr>
            <a:spLocks noChangeArrowheads="1"/>
          </p:cNvSpPr>
          <p:nvPr/>
        </p:nvSpPr>
        <p:spPr bwMode="auto">
          <a:xfrm>
            <a:off x="5219700"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61554" name="AutoShape 114"/>
          <p:cNvSpPr>
            <a:spLocks noChangeArrowheads="1"/>
          </p:cNvSpPr>
          <p:nvPr/>
        </p:nvSpPr>
        <p:spPr bwMode="auto">
          <a:xfrm>
            <a:off x="8459788" y="134143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rgbClr val="0000FF"/>
              </a:solidFill>
              <a:latin typeface="+mj-lt"/>
            </a:endParaRPr>
          </a:p>
        </p:txBody>
      </p:sp>
      <p:sp>
        <p:nvSpPr>
          <p:cNvPr id="61555" name="AutoShape 115"/>
          <p:cNvSpPr>
            <a:spLocks noChangeArrowheads="1"/>
          </p:cNvSpPr>
          <p:nvPr/>
        </p:nvSpPr>
        <p:spPr bwMode="auto">
          <a:xfrm>
            <a:off x="2700338"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47" name="Footer Placeholder 46"/>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6" name="Text Box 34">
            <a:extLst>
              <a:ext uri="{FF2B5EF4-FFF2-40B4-BE49-F238E27FC236}">
                <a16:creationId xmlns:a16="http://schemas.microsoft.com/office/drawing/2014/main" id="{C188560B-29F4-0159-FBF9-30592C1CB80E}"/>
              </a:ext>
            </a:extLst>
          </p:cNvPr>
          <p:cNvSpPr txBox="1">
            <a:spLocks noChangeArrowheads="1"/>
          </p:cNvSpPr>
          <p:nvPr/>
        </p:nvSpPr>
        <p:spPr bwMode="auto">
          <a:xfrm>
            <a:off x="591389" y="918780"/>
            <a:ext cx="7026282" cy="437043"/>
          </a:xfrm>
          <a:prstGeom prst="rect">
            <a:avLst/>
          </a:prstGeom>
          <a:noFill/>
          <a:ln w="38100" algn="ctr">
            <a:solidFill>
              <a:srgbClr val="66FF33"/>
            </a:solidFill>
            <a:miter lim="800000"/>
            <a:headEnd/>
            <a:tailEnd/>
          </a:ln>
        </p:spPr>
        <p:txBody>
          <a:bodyPr wrap="none">
            <a:spAutoFit/>
          </a:bodyPr>
          <a:lstStyle/>
          <a:p>
            <a:r>
              <a:rPr lang="en-US" sz="2800" b="0" dirty="0">
                <a:solidFill>
                  <a:srgbClr val="FFFF00"/>
                </a:solidFill>
                <a:latin typeface="Arial" pitchFamily="34" charset="0"/>
              </a:rPr>
              <a:t>Create node of (randomly chosen) height 4</a:t>
            </a:r>
          </a:p>
        </p:txBody>
      </p:sp>
      <p:sp>
        <p:nvSpPr>
          <p:cNvPr id="7" name="Text Box 34">
            <a:extLst>
              <a:ext uri="{FF2B5EF4-FFF2-40B4-BE49-F238E27FC236}">
                <a16:creationId xmlns:a16="http://schemas.microsoft.com/office/drawing/2014/main" id="{15788DBD-7479-A88D-9052-3AC6D8772BE0}"/>
              </a:ext>
            </a:extLst>
          </p:cNvPr>
          <p:cNvSpPr txBox="1">
            <a:spLocks noChangeArrowheads="1"/>
          </p:cNvSpPr>
          <p:nvPr/>
        </p:nvSpPr>
        <p:spPr bwMode="auto">
          <a:xfrm>
            <a:off x="591389" y="1479364"/>
            <a:ext cx="5346335" cy="440955"/>
          </a:xfrm>
          <a:prstGeom prst="rect">
            <a:avLst/>
          </a:prstGeom>
          <a:noFill/>
          <a:ln w="38100" algn="ctr">
            <a:solidFill>
              <a:srgbClr val="FFCCCC"/>
            </a:solidFill>
            <a:miter lim="800000"/>
            <a:headEnd/>
            <a:tailEnd/>
          </a:ln>
        </p:spPr>
        <p:txBody>
          <a:bodyPr wrap="none">
            <a:spAutoFit/>
          </a:bodyPr>
          <a:lstStyle/>
          <a:p>
            <a:r>
              <a:rPr lang="en-US" sz="2800" b="0" dirty="0">
                <a:solidFill>
                  <a:srgbClr val="FFFF00"/>
                </a:solidFill>
                <a:latin typeface="Arial" pitchFamily="34" charset="0"/>
              </a:rPr>
              <a:t>Call </a:t>
            </a:r>
            <a:r>
              <a:rPr lang="en-US" sz="2800" dirty="0">
                <a:solidFill>
                  <a:srgbClr val="FFFF00"/>
                </a:solidFill>
                <a:latin typeface="Consolas" panose="020B0609020204030204" pitchFamily="49" charset="0"/>
              </a:rPr>
              <a:t>find()</a:t>
            </a:r>
            <a:r>
              <a:rPr lang="en-US" sz="2800" b="0" dirty="0">
                <a:solidFill>
                  <a:srgbClr val="FFFF00"/>
                </a:solidFill>
                <a:latin typeface="Arial" pitchFamily="34" charset="0"/>
              </a:rPr>
              <a:t> to get predecessors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lide Number Placeholder 5"/>
          <p:cNvSpPr>
            <a:spLocks noGrp="1"/>
          </p:cNvSpPr>
          <p:nvPr>
            <p:ph type="sldNum" sz="quarter" idx="12"/>
          </p:nvPr>
        </p:nvSpPr>
        <p:spPr/>
        <p:txBody>
          <a:bodyPr/>
          <a:lstStyle/>
          <a:p>
            <a:fld id="{242C0226-4C3B-4249-AE69-AD466C574DE7}" type="slidenum">
              <a:rPr lang="en-US">
                <a:latin typeface="+mj-lt"/>
              </a:rPr>
              <a:pPr/>
              <a:t>42</a:t>
            </a:fld>
            <a:endParaRPr lang="en-US">
              <a:latin typeface="+mj-lt"/>
            </a:endParaRPr>
          </a:p>
        </p:txBody>
      </p:sp>
      <p:sp>
        <p:nvSpPr>
          <p:cNvPr id="322564" name="AutoShape 4"/>
          <p:cNvSpPr>
            <a:spLocks noChangeArrowheads="1"/>
          </p:cNvSpPr>
          <p:nvPr/>
        </p:nvSpPr>
        <p:spPr bwMode="auto">
          <a:xfrm>
            <a:off x="8101013" y="1347788"/>
            <a:ext cx="762000" cy="1274762"/>
          </a:xfrm>
          <a:prstGeom prst="roundRect">
            <a:avLst>
              <a:gd name="adj" fmla="val 16667"/>
            </a:avLst>
          </a:prstGeom>
          <a:solidFill>
            <a:schemeClr val="accent1"/>
          </a:solidFill>
          <a:ln w="38100">
            <a:solidFill>
              <a:schemeClr val="tx1"/>
            </a:solidFill>
            <a:round/>
            <a:headEnd/>
            <a:tailEnd/>
          </a:ln>
          <a:effectLst/>
        </p:spPr>
        <p:txBody>
          <a:bodyPr wrap="none" anchor="ctr"/>
          <a:lstStyle/>
          <a:p>
            <a:pPr algn="l">
              <a:lnSpc>
                <a:spcPct val="100000"/>
              </a:lnSpc>
              <a:spcBef>
                <a:spcPct val="0"/>
              </a:spcBef>
            </a:pPr>
            <a:r>
              <a:rPr lang="en-US" sz="2400" b="0">
                <a:solidFill>
                  <a:schemeClr val="tx1"/>
                </a:solidFill>
                <a:latin typeface="+mj-lt"/>
              </a:rPr>
              <a:t>6</a:t>
            </a:r>
          </a:p>
        </p:txBody>
      </p:sp>
      <p:cxnSp>
        <p:nvCxnSpPr>
          <p:cNvPr id="322565" name="AutoShape 5"/>
          <p:cNvCxnSpPr>
            <a:cxnSpLocks noChangeShapeType="1"/>
            <a:stCxn id="322564" idx="0"/>
            <a:endCxn id="322564" idx="2"/>
          </p:cNvCxnSpPr>
          <p:nvPr/>
        </p:nvCxnSpPr>
        <p:spPr bwMode="auto">
          <a:xfrm>
            <a:off x="8482013" y="1341438"/>
            <a:ext cx="0" cy="1287462"/>
          </a:xfrm>
          <a:prstGeom prst="straightConnector1">
            <a:avLst/>
          </a:prstGeom>
          <a:noFill/>
          <a:ln w="38100">
            <a:solidFill>
              <a:schemeClr val="tx1"/>
            </a:solidFill>
            <a:round/>
            <a:headEnd/>
            <a:tailEnd/>
          </a:ln>
          <a:effectLst/>
        </p:spPr>
      </p:cxnSp>
      <p:sp>
        <p:nvSpPr>
          <p:cNvPr id="322567" name="AutoShape 7"/>
          <p:cNvSpPr>
            <a:spLocks noChangeArrowheads="1"/>
          </p:cNvSpPr>
          <p:nvPr/>
        </p:nvSpPr>
        <p:spPr bwMode="auto">
          <a:xfrm>
            <a:off x="2324100"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sp>
        <p:nvSpPr>
          <p:cNvPr id="322570" name="AutoShape 10"/>
          <p:cNvSpPr>
            <a:spLocks noChangeArrowheads="1"/>
          </p:cNvSpPr>
          <p:nvPr/>
        </p:nvSpPr>
        <p:spPr bwMode="auto">
          <a:xfrm>
            <a:off x="3595688" y="4583113"/>
            <a:ext cx="762000" cy="989012"/>
          </a:xfrm>
          <a:prstGeom prst="roundRect">
            <a:avLst>
              <a:gd name="adj" fmla="val 16667"/>
            </a:avLst>
          </a:prstGeom>
          <a:solidFill>
            <a:srgbClr val="FF7C8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322571" name="AutoShape 11"/>
          <p:cNvCxnSpPr>
            <a:cxnSpLocks noChangeShapeType="1"/>
            <a:stCxn id="322570" idx="0"/>
            <a:endCxn id="322570" idx="2"/>
          </p:cNvCxnSpPr>
          <p:nvPr/>
        </p:nvCxnSpPr>
        <p:spPr bwMode="auto">
          <a:xfrm>
            <a:off x="3976688" y="4578350"/>
            <a:ext cx="0" cy="998538"/>
          </a:xfrm>
          <a:prstGeom prst="straightConnector1">
            <a:avLst/>
          </a:prstGeom>
          <a:noFill/>
          <a:ln w="38100">
            <a:solidFill>
              <a:schemeClr val="tx1"/>
            </a:solidFill>
            <a:round/>
            <a:headEnd/>
            <a:tailEnd/>
          </a:ln>
          <a:effectLst/>
        </p:spPr>
      </p:cxnSp>
      <p:sp>
        <p:nvSpPr>
          <p:cNvPr id="322573" name="AutoShape 13"/>
          <p:cNvSpPr>
            <a:spLocks noChangeArrowheads="1"/>
          </p:cNvSpPr>
          <p:nvPr/>
        </p:nvSpPr>
        <p:spPr bwMode="auto">
          <a:xfrm>
            <a:off x="6048375"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322574" name="AutoShape 14"/>
          <p:cNvCxnSpPr>
            <a:cxnSpLocks noChangeShapeType="1"/>
            <a:stCxn id="322573" idx="0"/>
            <a:endCxn id="322573" idx="2"/>
          </p:cNvCxnSpPr>
          <p:nvPr/>
        </p:nvCxnSpPr>
        <p:spPr bwMode="auto">
          <a:xfrm>
            <a:off x="6429375" y="4956175"/>
            <a:ext cx="0" cy="620713"/>
          </a:xfrm>
          <a:prstGeom prst="straightConnector1">
            <a:avLst/>
          </a:prstGeom>
          <a:noFill/>
          <a:ln w="38100">
            <a:solidFill>
              <a:schemeClr val="tx1"/>
            </a:solidFill>
            <a:round/>
            <a:headEnd/>
            <a:tailEnd/>
          </a:ln>
          <a:effectLst/>
        </p:spPr>
      </p:cxnSp>
      <p:sp>
        <p:nvSpPr>
          <p:cNvPr id="322576" name="AutoShape 16"/>
          <p:cNvSpPr>
            <a:spLocks noChangeArrowheads="1"/>
          </p:cNvSpPr>
          <p:nvPr/>
        </p:nvSpPr>
        <p:spPr bwMode="auto">
          <a:xfrm>
            <a:off x="4840288" y="4298950"/>
            <a:ext cx="762000" cy="127158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322577" name="AutoShape 17"/>
          <p:cNvCxnSpPr>
            <a:cxnSpLocks noChangeShapeType="1"/>
            <a:stCxn id="322576" idx="0"/>
            <a:endCxn id="322576" idx="2"/>
          </p:cNvCxnSpPr>
          <p:nvPr/>
        </p:nvCxnSpPr>
        <p:spPr bwMode="auto">
          <a:xfrm>
            <a:off x="5221288" y="4292600"/>
            <a:ext cx="0" cy="1284288"/>
          </a:xfrm>
          <a:prstGeom prst="straightConnector1">
            <a:avLst/>
          </a:prstGeom>
          <a:noFill/>
          <a:ln w="38100">
            <a:solidFill>
              <a:schemeClr val="tx1"/>
            </a:solidFill>
            <a:round/>
            <a:headEnd/>
            <a:tailEnd/>
          </a:ln>
          <a:effectLst/>
        </p:spPr>
      </p:cxnSp>
      <p:sp>
        <p:nvSpPr>
          <p:cNvPr id="322579" name="AutoShape 19"/>
          <p:cNvSpPr>
            <a:spLocks noChangeArrowheads="1"/>
          </p:cNvSpPr>
          <p:nvPr/>
        </p:nvSpPr>
        <p:spPr bwMode="auto">
          <a:xfrm>
            <a:off x="7267575"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322580" name="AutoShape 20"/>
          <p:cNvCxnSpPr>
            <a:cxnSpLocks noChangeShapeType="1"/>
            <a:stCxn id="322579" idx="0"/>
            <a:endCxn id="322579" idx="2"/>
          </p:cNvCxnSpPr>
          <p:nvPr/>
        </p:nvCxnSpPr>
        <p:spPr bwMode="auto">
          <a:xfrm>
            <a:off x="7648575" y="3933825"/>
            <a:ext cx="0" cy="1643063"/>
          </a:xfrm>
          <a:prstGeom prst="straightConnector1">
            <a:avLst/>
          </a:prstGeom>
          <a:noFill/>
          <a:ln w="38100">
            <a:solidFill>
              <a:schemeClr val="tx1"/>
            </a:solidFill>
            <a:round/>
            <a:headEnd/>
            <a:tailEnd/>
          </a:ln>
          <a:effectLst/>
        </p:spPr>
      </p:cxnSp>
      <p:sp>
        <p:nvSpPr>
          <p:cNvPr id="322582" name="AutoShape 22"/>
          <p:cNvSpPr>
            <a:spLocks noChangeArrowheads="1"/>
          </p:cNvSpPr>
          <p:nvPr/>
        </p:nvSpPr>
        <p:spPr bwMode="auto">
          <a:xfrm>
            <a:off x="1116013" y="3941763"/>
            <a:ext cx="762000" cy="1639887"/>
          </a:xfrm>
          <a:prstGeom prst="roundRect">
            <a:avLst>
              <a:gd name="adj" fmla="val 16667"/>
            </a:avLst>
          </a:prstGeom>
          <a:solidFill>
            <a:srgbClr val="FF7C8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322583" name="AutoShape 23"/>
          <p:cNvCxnSpPr>
            <a:cxnSpLocks noChangeShapeType="1"/>
            <a:stCxn id="322582" idx="0"/>
            <a:endCxn id="322582" idx="2"/>
          </p:cNvCxnSpPr>
          <p:nvPr/>
        </p:nvCxnSpPr>
        <p:spPr bwMode="auto">
          <a:xfrm>
            <a:off x="1497013" y="3933825"/>
            <a:ext cx="0" cy="1655763"/>
          </a:xfrm>
          <a:prstGeom prst="straightConnector1">
            <a:avLst/>
          </a:prstGeom>
          <a:noFill/>
          <a:ln w="38100">
            <a:solidFill>
              <a:schemeClr val="tx1"/>
            </a:solidFill>
            <a:round/>
            <a:headEnd/>
            <a:tailEnd/>
          </a:ln>
          <a:effectLst/>
        </p:spPr>
      </p:cxnSp>
      <p:sp>
        <p:nvSpPr>
          <p:cNvPr id="322584" name="Line 24"/>
          <p:cNvSpPr>
            <a:spLocks noChangeShapeType="1"/>
          </p:cNvSpPr>
          <p:nvPr/>
        </p:nvSpPr>
        <p:spPr bwMode="auto">
          <a:xfrm>
            <a:off x="1752600" y="4173538"/>
            <a:ext cx="5483225" cy="3175"/>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2585" name="Line 25"/>
          <p:cNvSpPr>
            <a:spLocks noChangeShapeType="1"/>
          </p:cNvSpPr>
          <p:nvPr/>
        </p:nvSpPr>
        <p:spPr bwMode="auto">
          <a:xfrm>
            <a:off x="1752600" y="4451350"/>
            <a:ext cx="3048000" cy="1588"/>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322586" name="Line 26"/>
          <p:cNvSpPr>
            <a:spLocks noChangeShapeType="1"/>
          </p:cNvSpPr>
          <p:nvPr/>
        </p:nvSpPr>
        <p:spPr bwMode="auto">
          <a:xfrm>
            <a:off x="1752600" y="47656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2587" name="Line 27"/>
          <p:cNvSpPr>
            <a:spLocks noChangeShapeType="1"/>
          </p:cNvSpPr>
          <p:nvPr/>
        </p:nvSpPr>
        <p:spPr bwMode="auto">
          <a:xfrm>
            <a:off x="1752600" y="50958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2588" name="Line 28"/>
          <p:cNvSpPr>
            <a:spLocks noChangeShapeType="1"/>
          </p:cNvSpPr>
          <p:nvPr/>
        </p:nvSpPr>
        <p:spPr bwMode="auto">
          <a:xfrm>
            <a:off x="1752600" y="5389563"/>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2589" name="Line 29"/>
          <p:cNvSpPr>
            <a:spLocks noChangeShapeType="1"/>
          </p:cNvSpPr>
          <p:nvPr/>
        </p:nvSpPr>
        <p:spPr bwMode="auto">
          <a:xfrm>
            <a:off x="3022600"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2590" name="Line 30"/>
          <p:cNvSpPr>
            <a:spLocks noChangeShapeType="1"/>
          </p:cNvSpPr>
          <p:nvPr/>
        </p:nvSpPr>
        <p:spPr bwMode="auto">
          <a:xfrm>
            <a:off x="4292600" y="538321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322591" name="Line 31"/>
          <p:cNvSpPr>
            <a:spLocks noChangeShapeType="1"/>
          </p:cNvSpPr>
          <p:nvPr/>
        </p:nvSpPr>
        <p:spPr bwMode="auto">
          <a:xfrm>
            <a:off x="550068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2592" name="Line 32"/>
          <p:cNvSpPr>
            <a:spLocks noChangeShapeType="1"/>
          </p:cNvSpPr>
          <p:nvPr/>
        </p:nvSpPr>
        <p:spPr bwMode="auto">
          <a:xfrm>
            <a:off x="670718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2593" name="Line 33"/>
          <p:cNvSpPr>
            <a:spLocks noChangeShapeType="1"/>
          </p:cNvSpPr>
          <p:nvPr/>
        </p:nvSpPr>
        <p:spPr bwMode="auto">
          <a:xfrm>
            <a:off x="5500688" y="4451350"/>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2594" name="Line 34"/>
          <p:cNvSpPr>
            <a:spLocks noChangeShapeType="1"/>
          </p:cNvSpPr>
          <p:nvPr/>
        </p:nvSpPr>
        <p:spPr bwMode="auto">
          <a:xfrm>
            <a:off x="5500688" y="47672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2595" name="Line 35"/>
          <p:cNvSpPr>
            <a:spLocks noChangeShapeType="1"/>
          </p:cNvSpPr>
          <p:nvPr/>
        </p:nvSpPr>
        <p:spPr bwMode="auto">
          <a:xfrm>
            <a:off x="550068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2596" name="Line 36"/>
          <p:cNvSpPr>
            <a:spLocks noChangeShapeType="1"/>
          </p:cNvSpPr>
          <p:nvPr/>
        </p:nvSpPr>
        <p:spPr bwMode="auto">
          <a:xfrm>
            <a:off x="670718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2597" name="Line 37"/>
          <p:cNvSpPr>
            <a:spLocks noChangeShapeType="1"/>
          </p:cNvSpPr>
          <p:nvPr/>
        </p:nvSpPr>
        <p:spPr bwMode="auto">
          <a:xfrm>
            <a:off x="4292600" y="509746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322598" name="Line 38"/>
          <p:cNvSpPr>
            <a:spLocks noChangeShapeType="1"/>
          </p:cNvSpPr>
          <p:nvPr/>
        </p:nvSpPr>
        <p:spPr bwMode="auto">
          <a:xfrm>
            <a:off x="4292600" y="476726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322599" name="AutoShape 39"/>
          <p:cNvSpPr>
            <a:spLocks noChangeArrowheads="1"/>
          </p:cNvSpPr>
          <p:nvPr/>
        </p:nvSpPr>
        <p:spPr bwMode="auto">
          <a:xfrm rot="16200000">
            <a:off x="4429125" y="5805488"/>
            <a:ext cx="395288" cy="252412"/>
          </a:xfrm>
          <a:prstGeom prst="notchedRightArrow">
            <a:avLst>
              <a:gd name="adj1" fmla="val 50000"/>
              <a:gd name="adj2" fmla="val 39151"/>
            </a:avLst>
          </a:prstGeom>
          <a:solidFill>
            <a:srgbClr val="FF0000"/>
          </a:solidFill>
          <a:ln w="9525">
            <a:solidFill>
              <a:schemeClr val="tx2"/>
            </a:solidFill>
            <a:miter lim="800000"/>
            <a:headEnd/>
            <a:tailEnd/>
          </a:ln>
          <a:effectLst/>
        </p:spPr>
        <p:txBody>
          <a:bodyPr wrap="none" anchor="ctr"/>
          <a:lstStyle/>
          <a:p>
            <a:endParaRPr lang="en-US">
              <a:latin typeface="+mj-lt"/>
            </a:endParaRPr>
          </a:p>
        </p:txBody>
      </p:sp>
      <p:sp>
        <p:nvSpPr>
          <p:cNvPr id="322602" name="Rectangle 42"/>
          <p:cNvSpPr>
            <a:spLocks noChangeArrowheads="1"/>
          </p:cNvSpPr>
          <p:nvPr/>
        </p:nvSpPr>
        <p:spPr bwMode="auto">
          <a:xfrm>
            <a:off x="3995738" y="4581525"/>
            <a:ext cx="288925" cy="341313"/>
          </a:xfrm>
          <a:prstGeom prst="rect">
            <a:avLst/>
          </a:prstGeom>
          <a:solidFill>
            <a:schemeClr val="accent1"/>
          </a:solidFill>
          <a:ln w="38100">
            <a:solidFill>
              <a:srgbClr val="FF0000"/>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322603" name="Rectangle 43"/>
          <p:cNvSpPr>
            <a:spLocks noChangeArrowheads="1"/>
          </p:cNvSpPr>
          <p:nvPr/>
        </p:nvSpPr>
        <p:spPr bwMode="auto">
          <a:xfrm>
            <a:off x="5253038" y="43465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322604" name="Rectangle 44"/>
          <p:cNvSpPr>
            <a:spLocks noChangeArrowheads="1"/>
          </p:cNvSpPr>
          <p:nvPr/>
        </p:nvSpPr>
        <p:spPr bwMode="auto">
          <a:xfrm>
            <a:off x="6465888" y="496252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322605" name="Rectangle 45"/>
          <p:cNvSpPr>
            <a:spLocks noChangeArrowheads="1"/>
          </p:cNvSpPr>
          <p:nvPr/>
        </p:nvSpPr>
        <p:spPr bwMode="auto">
          <a:xfrm>
            <a:off x="7669213" y="4005263"/>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322607" name="AutoShape 47"/>
          <p:cNvSpPr>
            <a:spLocks noChangeArrowheads="1"/>
          </p:cNvSpPr>
          <p:nvPr/>
        </p:nvSpPr>
        <p:spPr bwMode="auto">
          <a:xfrm>
            <a:off x="8101013" y="1347788"/>
            <a:ext cx="762000" cy="12747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6</a:t>
            </a:r>
          </a:p>
        </p:txBody>
      </p:sp>
      <p:cxnSp>
        <p:nvCxnSpPr>
          <p:cNvPr id="322608" name="AutoShape 48"/>
          <p:cNvCxnSpPr>
            <a:cxnSpLocks noChangeShapeType="1"/>
            <a:stCxn id="322607" idx="0"/>
            <a:endCxn id="322607" idx="2"/>
          </p:cNvCxnSpPr>
          <p:nvPr/>
        </p:nvCxnSpPr>
        <p:spPr bwMode="auto">
          <a:xfrm>
            <a:off x="8482013" y="1341438"/>
            <a:ext cx="0" cy="1287462"/>
          </a:xfrm>
          <a:prstGeom prst="straightConnector1">
            <a:avLst/>
          </a:prstGeom>
          <a:noFill/>
          <a:ln w="38100">
            <a:solidFill>
              <a:schemeClr val="tx1"/>
            </a:solidFill>
            <a:round/>
            <a:headEnd/>
            <a:tailEnd/>
          </a:ln>
          <a:effectLst/>
        </p:spPr>
      </p:cxnSp>
      <p:grpSp>
        <p:nvGrpSpPr>
          <p:cNvPr id="322610" name="Group 50"/>
          <p:cNvGrpSpPr>
            <a:grpSpLocks/>
          </p:cNvGrpSpPr>
          <p:nvPr/>
        </p:nvGrpSpPr>
        <p:grpSpPr bwMode="auto">
          <a:xfrm>
            <a:off x="1258888" y="5689600"/>
            <a:ext cx="471487" cy="476250"/>
            <a:chOff x="2208" y="1920"/>
            <a:chExt cx="1152" cy="1680"/>
          </a:xfrm>
        </p:grpSpPr>
        <p:sp>
          <p:nvSpPr>
            <p:cNvPr id="322611" name="Oval 51"/>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a:latin typeface="+mj-lt"/>
              </a:endParaRPr>
            </a:p>
          </p:txBody>
        </p:sp>
        <p:sp>
          <p:nvSpPr>
            <p:cNvPr id="322612" name="Oval 52"/>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322613" name="AutoShape 53"/>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322614" name="AutoShape 54"/>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grpSp>
        <p:nvGrpSpPr>
          <p:cNvPr id="322615" name="Group 55"/>
          <p:cNvGrpSpPr>
            <a:grpSpLocks/>
          </p:cNvGrpSpPr>
          <p:nvPr/>
        </p:nvGrpSpPr>
        <p:grpSpPr bwMode="auto">
          <a:xfrm>
            <a:off x="3708400" y="5689600"/>
            <a:ext cx="471488" cy="476250"/>
            <a:chOff x="2208" y="1920"/>
            <a:chExt cx="1152" cy="1680"/>
          </a:xfrm>
        </p:grpSpPr>
        <p:sp>
          <p:nvSpPr>
            <p:cNvPr id="322616" name="Oval 56"/>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a:latin typeface="+mj-lt"/>
              </a:endParaRPr>
            </a:p>
          </p:txBody>
        </p:sp>
        <p:sp>
          <p:nvSpPr>
            <p:cNvPr id="322617" name="Oval 57"/>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322618" name="AutoShape 58"/>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322619" name="AutoShape 59"/>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sp>
        <p:nvSpPr>
          <p:cNvPr id="322620" name="AutoShape 60"/>
          <p:cNvSpPr>
            <a:spLocks noChangeArrowheads="1"/>
          </p:cNvSpPr>
          <p:nvPr/>
        </p:nvSpPr>
        <p:spPr bwMode="auto">
          <a:xfrm>
            <a:off x="1476375"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22621" name="AutoShape 61"/>
          <p:cNvSpPr>
            <a:spLocks noChangeArrowheads="1"/>
          </p:cNvSpPr>
          <p:nvPr/>
        </p:nvSpPr>
        <p:spPr bwMode="auto">
          <a:xfrm>
            <a:off x="2700338"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22622" name="AutoShape 62"/>
          <p:cNvSpPr>
            <a:spLocks noChangeArrowheads="1"/>
          </p:cNvSpPr>
          <p:nvPr/>
        </p:nvSpPr>
        <p:spPr bwMode="auto">
          <a:xfrm>
            <a:off x="3995738" y="458152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22623" name="AutoShape 63"/>
          <p:cNvSpPr>
            <a:spLocks noChangeArrowheads="1"/>
          </p:cNvSpPr>
          <p:nvPr/>
        </p:nvSpPr>
        <p:spPr bwMode="auto">
          <a:xfrm>
            <a:off x="7667625" y="393382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22624" name="AutoShape 64"/>
          <p:cNvSpPr>
            <a:spLocks noChangeArrowheads="1"/>
          </p:cNvSpPr>
          <p:nvPr/>
        </p:nvSpPr>
        <p:spPr bwMode="auto">
          <a:xfrm>
            <a:off x="6443663" y="49418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22625" name="AutoShape 65"/>
          <p:cNvSpPr>
            <a:spLocks noChangeArrowheads="1"/>
          </p:cNvSpPr>
          <p:nvPr/>
        </p:nvSpPr>
        <p:spPr bwMode="auto">
          <a:xfrm>
            <a:off x="5219700"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22626" name="AutoShape 66"/>
          <p:cNvSpPr>
            <a:spLocks noChangeArrowheads="1"/>
          </p:cNvSpPr>
          <p:nvPr/>
        </p:nvSpPr>
        <p:spPr bwMode="auto">
          <a:xfrm>
            <a:off x="8459788" y="134143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rgbClr val="0000FF"/>
              </a:solidFill>
              <a:latin typeface="+mj-lt"/>
            </a:endParaRPr>
          </a:p>
        </p:txBody>
      </p:sp>
      <p:sp>
        <p:nvSpPr>
          <p:cNvPr id="58" name="Footer Placeholder 57"/>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2" name="Text Box 34">
            <a:extLst>
              <a:ext uri="{FF2B5EF4-FFF2-40B4-BE49-F238E27FC236}">
                <a16:creationId xmlns:a16="http://schemas.microsoft.com/office/drawing/2014/main" id="{E3F31A79-FF3B-F5BA-CB76-D7E110A93768}"/>
              </a:ext>
            </a:extLst>
          </p:cNvPr>
          <p:cNvSpPr txBox="1">
            <a:spLocks noChangeArrowheads="1"/>
          </p:cNvSpPr>
          <p:nvPr/>
        </p:nvSpPr>
        <p:spPr bwMode="auto">
          <a:xfrm>
            <a:off x="591389" y="918780"/>
            <a:ext cx="7026282" cy="437043"/>
          </a:xfrm>
          <a:prstGeom prst="rect">
            <a:avLst/>
          </a:prstGeom>
          <a:noFill/>
          <a:ln w="38100" algn="ctr">
            <a:solidFill>
              <a:srgbClr val="66FF33"/>
            </a:solidFill>
            <a:miter lim="800000"/>
            <a:headEnd/>
            <a:tailEnd/>
          </a:ln>
        </p:spPr>
        <p:txBody>
          <a:bodyPr wrap="none">
            <a:spAutoFit/>
          </a:bodyPr>
          <a:lstStyle/>
          <a:p>
            <a:r>
              <a:rPr lang="en-US" sz="2800" b="0" dirty="0">
                <a:solidFill>
                  <a:srgbClr val="FFFF00"/>
                </a:solidFill>
                <a:latin typeface="Arial" pitchFamily="34" charset="0"/>
              </a:rPr>
              <a:t>Create node of (randomly chosen) height 4</a:t>
            </a:r>
          </a:p>
        </p:txBody>
      </p:sp>
      <p:sp>
        <p:nvSpPr>
          <p:cNvPr id="3" name="Text Box 34">
            <a:extLst>
              <a:ext uri="{FF2B5EF4-FFF2-40B4-BE49-F238E27FC236}">
                <a16:creationId xmlns:a16="http://schemas.microsoft.com/office/drawing/2014/main" id="{26205D3C-739D-ECF5-8356-A70F360231E5}"/>
              </a:ext>
            </a:extLst>
          </p:cNvPr>
          <p:cNvSpPr txBox="1">
            <a:spLocks noChangeArrowheads="1"/>
          </p:cNvSpPr>
          <p:nvPr/>
        </p:nvSpPr>
        <p:spPr bwMode="auto">
          <a:xfrm>
            <a:off x="591389" y="1479364"/>
            <a:ext cx="5346335" cy="440955"/>
          </a:xfrm>
          <a:prstGeom prst="rect">
            <a:avLst/>
          </a:prstGeom>
          <a:noFill/>
          <a:ln w="38100" algn="ctr">
            <a:solidFill>
              <a:srgbClr val="FFCCCC"/>
            </a:solidFill>
            <a:miter lim="800000"/>
            <a:headEnd/>
            <a:tailEnd/>
          </a:ln>
        </p:spPr>
        <p:txBody>
          <a:bodyPr wrap="none">
            <a:spAutoFit/>
          </a:bodyPr>
          <a:lstStyle/>
          <a:p>
            <a:r>
              <a:rPr lang="en-US" sz="2800" b="0" dirty="0">
                <a:solidFill>
                  <a:srgbClr val="FFFF00"/>
                </a:solidFill>
                <a:latin typeface="Arial" pitchFamily="34" charset="0"/>
              </a:rPr>
              <a:t>Call </a:t>
            </a:r>
            <a:r>
              <a:rPr lang="en-US" sz="2800" dirty="0">
                <a:solidFill>
                  <a:srgbClr val="FFFF00"/>
                </a:solidFill>
                <a:latin typeface="Consolas" panose="020B0609020204030204" pitchFamily="49" charset="0"/>
              </a:rPr>
              <a:t>find()</a:t>
            </a:r>
            <a:r>
              <a:rPr lang="en-US" sz="2800" b="0" dirty="0">
                <a:solidFill>
                  <a:srgbClr val="FFFF00"/>
                </a:solidFill>
                <a:latin typeface="Arial" pitchFamily="34" charset="0"/>
              </a:rPr>
              <a:t> to get predecessors</a:t>
            </a:r>
          </a:p>
        </p:txBody>
      </p:sp>
      <p:sp>
        <p:nvSpPr>
          <p:cNvPr id="6" name="Text Box 34">
            <a:extLst>
              <a:ext uri="{FF2B5EF4-FFF2-40B4-BE49-F238E27FC236}">
                <a16:creationId xmlns:a16="http://schemas.microsoft.com/office/drawing/2014/main" id="{19C4FA1C-2C12-CC66-99F4-E258259A4BF6}"/>
              </a:ext>
            </a:extLst>
          </p:cNvPr>
          <p:cNvSpPr txBox="1">
            <a:spLocks noChangeArrowheads="1"/>
          </p:cNvSpPr>
          <p:nvPr/>
        </p:nvSpPr>
        <p:spPr bwMode="auto">
          <a:xfrm>
            <a:off x="591389" y="2043860"/>
            <a:ext cx="3204723" cy="437043"/>
          </a:xfrm>
          <a:prstGeom prst="rect">
            <a:avLst/>
          </a:prstGeom>
          <a:noFill/>
          <a:ln w="38100" algn="ctr">
            <a:solidFill>
              <a:srgbClr val="C00000"/>
            </a:solidFill>
            <a:miter lim="800000"/>
            <a:headEnd/>
            <a:tailEnd/>
          </a:ln>
        </p:spPr>
        <p:txBody>
          <a:bodyPr wrap="none">
            <a:spAutoFit/>
          </a:bodyPr>
          <a:lstStyle/>
          <a:p>
            <a:r>
              <a:rPr lang="en-US" sz="2800" b="0" dirty="0">
                <a:solidFill>
                  <a:srgbClr val="FFFF00"/>
                </a:solidFill>
                <a:latin typeface="Arial" pitchFamily="34" charset="0"/>
              </a:rPr>
              <a:t>Lock predecessors</a:t>
            </a:r>
          </a:p>
        </p:txBody>
      </p:sp>
      <p:sp>
        <p:nvSpPr>
          <p:cNvPr id="11" name="Rectangle 2">
            <a:extLst>
              <a:ext uri="{FF2B5EF4-FFF2-40B4-BE49-F238E27FC236}">
                <a16:creationId xmlns:a16="http://schemas.microsoft.com/office/drawing/2014/main" id="{4885DBBA-BD4A-B04F-9A06-62CE85028AE5}"/>
              </a:ext>
            </a:extLst>
          </p:cNvPr>
          <p:cNvSpPr txBox="1">
            <a:spLocks noChangeArrowheads="1"/>
          </p:cNvSpPr>
          <p:nvPr/>
        </p:nvSpPr>
        <p:spPr bwMode="auto">
          <a:xfrm>
            <a:off x="760413" y="-100013"/>
            <a:ext cx="7772400" cy="114300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a:lnSpc>
                <a:spcPct val="100000"/>
              </a:lnSpc>
            </a:pPr>
            <a:r>
              <a:rPr lang="en-US" b="0" kern="0">
                <a:solidFill>
                  <a:srgbClr val="FFFF00"/>
                </a:solidFill>
              </a:rPr>
              <a:t>add(6)</a:t>
            </a:r>
            <a:endParaRPr lang="en-US" b="0" kern="0" dirty="0">
              <a:solidFill>
                <a:srgbClr val="FFFF00"/>
              </a:solidFill>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lide Number Placeholder 5"/>
          <p:cNvSpPr>
            <a:spLocks noGrp="1"/>
          </p:cNvSpPr>
          <p:nvPr>
            <p:ph type="sldNum" sz="quarter" idx="12"/>
          </p:nvPr>
        </p:nvSpPr>
        <p:spPr/>
        <p:txBody>
          <a:bodyPr/>
          <a:lstStyle/>
          <a:p>
            <a:fld id="{9B068F29-1390-4C4D-97DF-6E73A3652578}" type="slidenum">
              <a:rPr lang="en-US">
                <a:latin typeface="+mj-lt"/>
              </a:rPr>
              <a:pPr/>
              <a:t>43</a:t>
            </a:fld>
            <a:endParaRPr lang="en-US">
              <a:latin typeface="+mj-lt"/>
            </a:endParaRPr>
          </a:p>
        </p:txBody>
      </p:sp>
      <p:sp>
        <p:nvSpPr>
          <p:cNvPr id="324612" name="AutoShape 4"/>
          <p:cNvSpPr>
            <a:spLocks noChangeArrowheads="1"/>
          </p:cNvSpPr>
          <p:nvPr/>
        </p:nvSpPr>
        <p:spPr bwMode="auto">
          <a:xfrm>
            <a:off x="8101013" y="1347788"/>
            <a:ext cx="762000" cy="1274762"/>
          </a:xfrm>
          <a:prstGeom prst="roundRect">
            <a:avLst>
              <a:gd name="adj" fmla="val 16667"/>
            </a:avLst>
          </a:prstGeom>
          <a:solidFill>
            <a:schemeClr val="accent1"/>
          </a:solidFill>
          <a:ln w="38100">
            <a:solidFill>
              <a:schemeClr val="tx1"/>
            </a:solidFill>
            <a:round/>
            <a:headEnd/>
            <a:tailEnd/>
          </a:ln>
          <a:effectLst/>
        </p:spPr>
        <p:txBody>
          <a:bodyPr wrap="none" anchor="ctr"/>
          <a:lstStyle/>
          <a:p>
            <a:pPr algn="l">
              <a:lnSpc>
                <a:spcPct val="100000"/>
              </a:lnSpc>
              <a:spcBef>
                <a:spcPct val="0"/>
              </a:spcBef>
            </a:pPr>
            <a:r>
              <a:rPr lang="en-US" sz="2400" b="0">
                <a:solidFill>
                  <a:schemeClr val="tx1"/>
                </a:solidFill>
                <a:latin typeface="+mj-lt"/>
              </a:rPr>
              <a:t>6</a:t>
            </a:r>
          </a:p>
        </p:txBody>
      </p:sp>
      <p:cxnSp>
        <p:nvCxnSpPr>
          <p:cNvPr id="324613" name="AutoShape 5"/>
          <p:cNvCxnSpPr>
            <a:cxnSpLocks noChangeShapeType="1"/>
            <a:stCxn id="324612" idx="0"/>
            <a:endCxn id="324612" idx="2"/>
          </p:cNvCxnSpPr>
          <p:nvPr/>
        </p:nvCxnSpPr>
        <p:spPr bwMode="auto">
          <a:xfrm>
            <a:off x="8482013" y="1341438"/>
            <a:ext cx="0" cy="1287462"/>
          </a:xfrm>
          <a:prstGeom prst="straightConnector1">
            <a:avLst/>
          </a:prstGeom>
          <a:noFill/>
          <a:ln w="38100">
            <a:solidFill>
              <a:schemeClr val="tx1"/>
            </a:solidFill>
            <a:round/>
            <a:headEnd/>
            <a:tailEnd/>
          </a:ln>
          <a:effectLst/>
        </p:spPr>
      </p:cxnSp>
      <p:sp>
        <p:nvSpPr>
          <p:cNvPr id="324614" name="AutoShape 6"/>
          <p:cNvSpPr>
            <a:spLocks noChangeArrowheads="1"/>
          </p:cNvSpPr>
          <p:nvPr/>
        </p:nvSpPr>
        <p:spPr bwMode="auto">
          <a:xfrm>
            <a:off x="2324100"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2</a:t>
            </a:r>
          </a:p>
        </p:txBody>
      </p:sp>
      <p:cxnSp>
        <p:nvCxnSpPr>
          <p:cNvPr id="324615" name="AutoShape 7"/>
          <p:cNvCxnSpPr>
            <a:cxnSpLocks noChangeShapeType="1"/>
            <a:stCxn id="324614" idx="0"/>
            <a:endCxn id="324614" idx="2"/>
          </p:cNvCxnSpPr>
          <p:nvPr/>
        </p:nvCxnSpPr>
        <p:spPr bwMode="auto">
          <a:xfrm>
            <a:off x="2705100" y="5210175"/>
            <a:ext cx="0" cy="366713"/>
          </a:xfrm>
          <a:prstGeom prst="straightConnector1">
            <a:avLst/>
          </a:prstGeom>
          <a:noFill/>
          <a:ln w="38100">
            <a:solidFill>
              <a:schemeClr val="tx1"/>
            </a:solidFill>
            <a:round/>
            <a:headEnd/>
            <a:tailEnd/>
          </a:ln>
          <a:effectLst>
            <a:outerShdw dist="107763" dir="2700000" algn="ctr" rotWithShape="0">
              <a:schemeClr val="bg2">
                <a:alpha val="50000"/>
              </a:schemeClr>
            </a:outerShdw>
          </a:effectLst>
        </p:spPr>
      </p:cxnSp>
      <p:sp>
        <p:nvSpPr>
          <p:cNvPr id="324616" name="AutoShape 8"/>
          <p:cNvSpPr>
            <a:spLocks noChangeArrowheads="1"/>
          </p:cNvSpPr>
          <p:nvPr/>
        </p:nvSpPr>
        <p:spPr bwMode="auto">
          <a:xfrm>
            <a:off x="3595688" y="4583113"/>
            <a:ext cx="762000" cy="989012"/>
          </a:xfrm>
          <a:prstGeom prst="roundRect">
            <a:avLst>
              <a:gd name="adj" fmla="val 16667"/>
            </a:avLst>
          </a:prstGeom>
          <a:solidFill>
            <a:srgbClr val="FF7C8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5</a:t>
            </a:r>
          </a:p>
        </p:txBody>
      </p:sp>
      <p:cxnSp>
        <p:nvCxnSpPr>
          <p:cNvPr id="324617" name="AutoShape 9"/>
          <p:cNvCxnSpPr>
            <a:cxnSpLocks noChangeShapeType="1"/>
            <a:stCxn id="324616" idx="0"/>
            <a:endCxn id="324616" idx="2"/>
          </p:cNvCxnSpPr>
          <p:nvPr/>
        </p:nvCxnSpPr>
        <p:spPr bwMode="auto">
          <a:xfrm>
            <a:off x="3976688" y="4578350"/>
            <a:ext cx="0" cy="998538"/>
          </a:xfrm>
          <a:prstGeom prst="straightConnector1">
            <a:avLst/>
          </a:prstGeom>
          <a:noFill/>
          <a:ln w="38100">
            <a:solidFill>
              <a:schemeClr val="tx1"/>
            </a:solidFill>
            <a:round/>
            <a:headEnd/>
            <a:tailEnd/>
          </a:ln>
          <a:effectLst/>
        </p:spPr>
      </p:cxnSp>
      <p:sp>
        <p:nvSpPr>
          <p:cNvPr id="324618" name="AutoShape 10"/>
          <p:cNvSpPr>
            <a:spLocks noChangeArrowheads="1"/>
          </p:cNvSpPr>
          <p:nvPr/>
        </p:nvSpPr>
        <p:spPr bwMode="auto">
          <a:xfrm>
            <a:off x="6048375"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8</a:t>
            </a:r>
          </a:p>
        </p:txBody>
      </p:sp>
      <p:cxnSp>
        <p:nvCxnSpPr>
          <p:cNvPr id="324619" name="AutoShape 11"/>
          <p:cNvCxnSpPr>
            <a:cxnSpLocks noChangeShapeType="1"/>
            <a:stCxn id="324618" idx="0"/>
            <a:endCxn id="324618" idx="2"/>
          </p:cNvCxnSpPr>
          <p:nvPr/>
        </p:nvCxnSpPr>
        <p:spPr bwMode="auto">
          <a:xfrm>
            <a:off x="6429375" y="4956175"/>
            <a:ext cx="0" cy="620713"/>
          </a:xfrm>
          <a:prstGeom prst="straightConnector1">
            <a:avLst/>
          </a:prstGeom>
          <a:noFill/>
          <a:ln w="38100">
            <a:solidFill>
              <a:schemeClr val="tx1"/>
            </a:solidFill>
            <a:round/>
            <a:headEnd/>
            <a:tailEnd/>
          </a:ln>
          <a:effectLst/>
        </p:spPr>
      </p:cxnSp>
      <p:sp>
        <p:nvSpPr>
          <p:cNvPr id="324620" name="AutoShape 12"/>
          <p:cNvSpPr>
            <a:spLocks noChangeArrowheads="1"/>
          </p:cNvSpPr>
          <p:nvPr/>
        </p:nvSpPr>
        <p:spPr bwMode="auto">
          <a:xfrm>
            <a:off x="4840288" y="4298950"/>
            <a:ext cx="762000" cy="127158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7</a:t>
            </a:r>
          </a:p>
        </p:txBody>
      </p:sp>
      <p:cxnSp>
        <p:nvCxnSpPr>
          <p:cNvPr id="324621" name="AutoShape 13"/>
          <p:cNvCxnSpPr>
            <a:cxnSpLocks noChangeShapeType="1"/>
            <a:stCxn id="324620" idx="0"/>
            <a:endCxn id="324620" idx="2"/>
          </p:cNvCxnSpPr>
          <p:nvPr/>
        </p:nvCxnSpPr>
        <p:spPr bwMode="auto">
          <a:xfrm>
            <a:off x="5221288" y="4292600"/>
            <a:ext cx="0" cy="1284288"/>
          </a:xfrm>
          <a:prstGeom prst="straightConnector1">
            <a:avLst/>
          </a:prstGeom>
          <a:noFill/>
          <a:ln w="38100">
            <a:solidFill>
              <a:schemeClr val="tx1"/>
            </a:solidFill>
            <a:round/>
            <a:headEnd/>
            <a:tailEnd/>
          </a:ln>
          <a:effectLst/>
        </p:spPr>
      </p:cxnSp>
      <p:sp>
        <p:nvSpPr>
          <p:cNvPr id="324622" name="AutoShape 14"/>
          <p:cNvSpPr>
            <a:spLocks noChangeArrowheads="1"/>
          </p:cNvSpPr>
          <p:nvPr/>
        </p:nvSpPr>
        <p:spPr bwMode="auto">
          <a:xfrm>
            <a:off x="7267575"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9</a:t>
            </a:r>
          </a:p>
        </p:txBody>
      </p:sp>
      <p:cxnSp>
        <p:nvCxnSpPr>
          <p:cNvPr id="324623" name="AutoShape 15"/>
          <p:cNvCxnSpPr>
            <a:cxnSpLocks noChangeShapeType="1"/>
            <a:stCxn id="324622" idx="0"/>
            <a:endCxn id="324622" idx="2"/>
          </p:cNvCxnSpPr>
          <p:nvPr/>
        </p:nvCxnSpPr>
        <p:spPr bwMode="auto">
          <a:xfrm>
            <a:off x="7648575" y="3933825"/>
            <a:ext cx="0" cy="1643063"/>
          </a:xfrm>
          <a:prstGeom prst="straightConnector1">
            <a:avLst/>
          </a:prstGeom>
          <a:noFill/>
          <a:ln w="38100">
            <a:solidFill>
              <a:schemeClr val="tx1"/>
            </a:solidFill>
            <a:round/>
            <a:headEnd/>
            <a:tailEnd/>
          </a:ln>
          <a:effectLst/>
        </p:spPr>
      </p:cxnSp>
      <p:sp>
        <p:nvSpPr>
          <p:cNvPr id="324624" name="AutoShape 16"/>
          <p:cNvSpPr>
            <a:spLocks noChangeArrowheads="1"/>
          </p:cNvSpPr>
          <p:nvPr/>
        </p:nvSpPr>
        <p:spPr bwMode="auto">
          <a:xfrm>
            <a:off x="1116013" y="3941763"/>
            <a:ext cx="762000" cy="1639887"/>
          </a:xfrm>
          <a:prstGeom prst="roundRect">
            <a:avLst>
              <a:gd name="adj" fmla="val 16667"/>
            </a:avLst>
          </a:prstGeom>
          <a:solidFill>
            <a:srgbClr val="FF7C8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0</a:t>
            </a:r>
          </a:p>
        </p:txBody>
      </p:sp>
      <p:cxnSp>
        <p:nvCxnSpPr>
          <p:cNvPr id="324625" name="AutoShape 17"/>
          <p:cNvCxnSpPr>
            <a:cxnSpLocks noChangeShapeType="1"/>
            <a:stCxn id="324624" idx="0"/>
            <a:endCxn id="324624" idx="2"/>
          </p:cNvCxnSpPr>
          <p:nvPr/>
        </p:nvCxnSpPr>
        <p:spPr bwMode="auto">
          <a:xfrm>
            <a:off x="1497013" y="3933825"/>
            <a:ext cx="0" cy="1655763"/>
          </a:xfrm>
          <a:prstGeom prst="straightConnector1">
            <a:avLst/>
          </a:prstGeom>
          <a:noFill/>
          <a:ln w="38100">
            <a:solidFill>
              <a:schemeClr val="tx1"/>
            </a:solidFill>
            <a:round/>
            <a:headEnd/>
            <a:tailEnd/>
          </a:ln>
          <a:effectLst/>
        </p:spPr>
      </p:cxnSp>
      <p:sp>
        <p:nvSpPr>
          <p:cNvPr id="324626" name="Line 18"/>
          <p:cNvSpPr>
            <a:spLocks noChangeShapeType="1"/>
          </p:cNvSpPr>
          <p:nvPr/>
        </p:nvSpPr>
        <p:spPr bwMode="auto">
          <a:xfrm>
            <a:off x="1752600" y="4173538"/>
            <a:ext cx="5483225" cy="3175"/>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324627" name="Line 19"/>
          <p:cNvSpPr>
            <a:spLocks noChangeShapeType="1"/>
          </p:cNvSpPr>
          <p:nvPr/>
        </p:nvSpPr>
        <p:spPr bwMode="auto">
          <a:xfrm>
            <a:off x="1752600" y="4451350"/>
            <a:ext cx="3048000" cy="1588"/>
          </a:xfrm>
          <a:prstGeom prst="line">
            <a:avLst/>
          </a:prstGeom>
          <a:noFill/>
          <a:ln w="38100">
            <a:solidFill>
              <a:srgbClr val="FF0000"/>
            </a:solidFill>
            <a:round/>
            <a:headEnd/>
            <a:tailEnd type="triangle" w="lg" len="lg"/>
          </a:ln>
          <a:effectLst/>
        </p:spPr>
        <p:txBody>
          <a:bodyPr/>
          <a:lstStyle/>
          <a:p>
            <a:endParaRPr lang="en-US">
              <a:solidFill>
                <a:schemeClr val="bg1"/>
              </a:solidFill>
              <a:latin typeface="+mj-lt"/>
            </a:endParaRPr>
          </a:p>
        </p:txBody>
      </p:sp>
      <p:sp>
        <p:nvSpPr>
          <p:cNvPr id="324628" name="Line 20"/>
          <p:cNvSpPr>
            <a:spLocks noChangeShapeType="1"/>
          </p:cNvSpPr>
          <p:nvPr/>
        </p:nvSpPr>
        <p:spPr bwMode="auto">
          <a:xfrm>
            <a:off x="1752600" y="4765675"/>
            <a:ext cx="177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324629" name="Line 21"/>
          <p:cNvSpPr>
            <a:spLocks noChangeShapeType="1"/>
          </p:cNvSpPr>
          <p:nvPr/>
        </p:nvSpPr>
        <p:spPr bwMode="auto">
          <a:xfrm>
            <a:off x="1752600" y="5095875"/>
            <a:ext cx="177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324630" name="Line 22"/>
          <p:cNvSpPr>
            <a:spLocks noChangeShapeType="1"/>
          </p:cNvSpPr>
          <p:nvPr/>
        </p:nvSpPr>
        <p:spPr bwMode="auto">
          <a:xfrm>
            <a:off x="1752600" y="5389563"/>
            <a:ext cx="508000" cy="0"/>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324631" name="Line 23"/>
          <p:cNvSpPr>
            <a:spLocks noChangeShapeType="1"/>
          </p:cNvSpPr>
          <p:nvPr/>
        </p:nvSpPr>
        <p:spPr bwMode="auto">
          <a:xfrm>
            <a:off x="3022600" y="5386388"/>
            <a:ext cx="5080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324632" name="Line 24"/>
          <p:cNvSpPr>
            <a:spLocks noChangeShapeType="1"/>
          </p:cNvSpPr>
          <p:nvPr/>
        </p:nvSpPr>
        <p:spPr bwMode="auto">
          <a:xfrm>
            <a:off x="4292600" y="5383213"/>
            <a:ext cx="508000" cy="1587"/>
          </a:xfrm>
          <a:prstGeom prst="line">
            <a:avLst/>
          </a:prstGeom>
          <a:noFill/>
          <a:ln w="38100">
            <a:solidFill>
              <a:srgbClr val="FF0000"/>
            </a:solidFill>
            <a:round/>
            <a:headEnd/>
            <a:tailEnd type="triangle" w="lg" len="lg"/>
          </a:ln>
          <a:effectLst/>
        </p:spPr>
        <p:txBody>
          <a:bodyPr/>
          <a:lstStyle/>
          <a:p>
            <a:endParaRPr lang="en-US">
              <a:solidFill>
                <a:schemeClr val="bg1"/>
              </a:solidFill>
              <a:latin typeface="+mj-lt"/>
            </a:endParaRPr>
          </a:p>
        </p:txBody>
      </p:sp>
      <p:sp>
        <p:nvSpPr>
          <p:cNvPr id="324633" name="Line 25"/>
          <p:cNvSpPr>
            <a:spLocks noChangeShapeType="1"/>
          </p:cNvSpPr>
          <p:nvPr/>
        </p:nvSpPr>
        <p:spPr bwMode="auto">
          <a:xfrm>
            <a:off x="5500688" y="53879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324634" name="Line 26"/>
          <p:cNvSpPr>
            <a:spLocks noChangeShapeType="1"/>
          </p:cNvSpPr>
          <p:nvPr/>
        </p:nvSpPr>
        <p:spPr bwMode="auto">
          <a:xfrm>
            <a:off x="6707188" y="53879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324635" name="Line 27"/>
          <p:cNvSpPr>
            <a:spLocks noChangeShapeType="1"/>
          </p:cNvSpPr>
          <p:nvPr/>
        </p:nvSpPr>
        <p:spPr bwMode="auto">
          <a:xfrm>
            <a:off x="5500688" y="4451350"/>
            <a:ext cx="17145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324636" name="Line 28"/>
          <p:cNvSpPr>
            <a:spLocks noChangeShapeType="1"/>
          </p:cNvSpPr>
          <p:nvPr/>
        </p:nvSpPr>
        <p:spPr bwMode="auto">
          <a:xfrm>
            <a:off x="5500688" y="4767263"/>
            <a:ext cx="17145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324637" name="Line 29"/>
          <p:cNvSpPr>
            <a:spLocks noChangeShapeType="1"/>
          </p:cNvSpPr>
          <p:nvPr/>
        </p:nvSpPr>
        <p:spPr bwMode="auto">
          <a:xfrm>
            <a:off x="5500688" y="51339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324638" name="Line 30"/>
          <p:cNvSpPr>
            <a:spLocks noChangeShapeType="1"/>
          </p:cNvSpPr>
          <p:nvPr/>
        </p:nvSpPr>
        <p:spPr bwMode="auto">
          <a:xfrm>
            <a:off x="6707188" y="51339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324639" name="Line 31"/>
          <p:cNvSpPr>
            <a:spLocks noChangeShapeType="1"/>
          </p:cNvSpPr>
          <p:nvPr/>
        </p:nvSpPr>
        <p:spPr bwMode="auto">
          <a:xfrm>
            <a:off x="4292600" y="5097463"/>
            <a:ext cx="508000" cy="1587"/>
          </a:xfrm>
          <a:prstGeom prst="line">
            <a:avLst/>
          </a:prstGeom>
          <a:noFill/>
          <a:ln w="38100">
            <a:solidFill>
              <a:srgbClr val="FF0000"/>
            </a:solidFill>
            <a:round/>
            <a:headEnd/>
            <a:tailEnd type="triangle" w="lg" len="lg"/>
          </a:ln>
          <a:effectLst/>
        </p:spPr>
        <p:txBody>
          <a:bodyPr/>
          <a:lstStyle/>
          <a:p>
            <a:endParaRPr lang="en-US">
              <a:solidFill>
                <a:schemeClr val="bg1"/>
              </a:solidFill>
              <a:latin typeface="+mj-lt"/>
            </a:endParaRPr>
          </a:p>
        </p:txBody>
      </p:sp>
      <p:sp>
        <p:nvSpPr>
          <p:cNvPr id="324640" name="Line 32"/>
          <p:cNvSpPr>
            <a:spLocks noChangeShapeType="1"/>
          </p:cNvSpPr>
          <p:nvPr/>
        </p:nvSpPr>
        <p:spPr bwMode="auto">
          <a:xfrm>
            <a:off x="4292600" y="4767263"/>
            <a:ext cx="508000" cy="1587"/>
          </a:xfrm>
          <a:prstGeom prst="line">
            <a:avLst/>
          </a:prstGeom>
          <a:noFill/>
          <a:ln w="38100">
            <a:solidFill>
              <a:srgbClr val="FF0000"/>
            </a:solidFill>
            <a:round/>
            <a:headEnd/>
            <a:tailEnd type="triangle" w="lg" len="lg"/>
          </a:ln>
          <a:effectLst/>
        </p:spPr>
        <p:txBody>
          <a:bodyPr/>
          <a:lstStyle/>
          <a:p>
            <a:endParaRPr lang="en-US">
              <a:solidFill>
                <a:schemeClr val="bg1"/>
              </a:solidFill>
              <a:latin typeface="+mj-lt"/>
            </a:endParaRPr>
          </a:p>
        </p:txBody>
      </p:sp>
      <p:sp>
        <p:nvSpPr>
          <p:cNvPr id="324641" name="AutoShape 33"/>
          <p:cNvSpPr>
            <a:spLocks noChangeArrowheads="1"/>
          </p:cNvSpPr>
          <p:nvPr/>
        </p:nvSpPr>
        <p:spPr bwMode="auto">
          <a:xfrm rot="16200000">
            <a:off x="4429125" y="5805488"/>
            <a:ext cx="395288" cy="252412"/>
          </a:xfrm>
          <a:prstGeom prst="notchedRightArrow">
            <a:avLst>
              <a:gd name="adj1" fmla="val 50000"/>
              <a:gd name="adj2" fmla="val 39151"/>
            </a:avLst>
          </a:prstGeom>
          <a:solidFill>
            <a:srgbClr val="FF0000"/>
          </a:solidFill>
          <a:ln w="9525">
            <a:solidFill>
              <a:schemeClr val="tx2"/>
            </a:solidFill>
            <a:miter lim="800000"/>
            <a:headEnd/>
            <a:tailEnd/>
          </a:ln>
          <a:effectLst/>
        </p:spPr>
        <p:txBody>
          <a:bodyPr wrap="none" anchor="ctr"/>
          <a:lstStyle/>
          <a:p>
            <a:endParaRPr lang="en-US">
              <a:latin typeface="+mj-lt"/>
            </a:endParaRPr>
          </a:p>
        </p:txBody>
      </p:sp>
      <p:sp>
        <p:nvSpPr>
          <p:cNvPr id="324644" name="Rectangle 36"/>
          <p:cNvSpPr>
            <a:spLocks noChangeArrowheads="1"/>
          </p:cNvSpPr>
          <p:nvPr/>
        </p:nvSpPr>
        <p:spPr bwMode="auto">
          <a:xfrm>
            <a:off x="3995738" y="4581525"/>
            <a:ext cx="288925" cy="341313"/>
          </a:xfrm>
          <a:prstGeom prst="rect">
            <a:avLst/>
          </a:prstGeom>
          <a:solidFill>
            <a:schemeClr val="accent1"/>
          </a:solidFill>
          <a:ln w="38100">
            <a:solidFill>
              <a:srgbClr val="FF0000"/>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324645" name="Rectangle 37"/>
          <p:cNvSpPr>
            <a:spLocks noChangeArrowheads="1"/>
          </p:cNvSpPr>
          <p:nvPr/>
        </p:nvSpPr>
        <p:spPr bwMode="auto">
          <a:xfrm>
            <a:off x="5253038" y="43465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324646" name="Rectangle 38"/>
          <p:cNvSpPr>
            <a:spLocks noChangeArrowheads="1"/>
          </p:cNvSpPr>
          <p:nvPr/>
        </p:nvSpPr>
        <p:spPr bwMode="auto">
          <a:xfrm>
            <a:off x="6465888" y="496252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324647" name="Rectangle 39"/>
          <p:cNvSpPr>
            <a:spLocks noChangeArrowheads="1"/>
          </p:cNvSpPr>
          <p:nvPr/>
        </p:nvSpPr>
        <p:spPr bwMode="auto">
          <a:xfrm>
            <a:off x="7669213" y="4005263"/>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324648" name="AutoShape 40"/>
          <p:cNvSpPr>
            <a:spLocks noChangeArrowheads="1"/>
          </p:cNvSpPr>
          <p:nvPr/>
        </p:nvSpPr>
        <p:spPr bwMode="auto">
          <a:xfrm>
            <a:off x="8101013" y="1347788"/>
            <a:ext cx="762000" cy="12747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6</a:t>
            </a:r>
          </a:p>
        </p:txBody>
      </p:sp>
      <p:cxnSp>
        <p:nvCxnSpPr>
          <p:cNvPr id="324649" name="AutoShape 41"/>
          <p:cNvCxnSpPr>
            <a:cxnSpLocks noChangeShapeType="1"/>
            <a:stCxn id="324648" idx="0"/>
            <a:endCxn id="324648" idx="2"/>
          </p:cNvCxnSpPr>
          <p:nvPr/>
        </p:nvCxnSpPr>
        <p:spPr bwMode="auto">
          <a:xfrm>
            <a:off x="8482013" y="1341438"/>
            <a:ext cx="0" cy="1287462"/>
          </a:xfrm>
          <a:prstGeom prst="straightConnector1">
            <a:avLst/>
          </a:prstGeom>
          <a:noFill/>
          <a:ln w="38100">
            <a:solidFill>
              <a:schemeClr val="tx1"/>
            </a:solidFill>
            <a:round/>
            <a:headEnd/>
            <a:tailEnd/>
          </a:ln>
          <a:effectLst/>
        </p:spPr>
      </p:cxnSp>
      <p:sp>
        <p:nvSpPr>
          <p:cNvPr id="324663" name="AutoShape 55"/>
          <p:cNvSpPr>
            <a:spLocks noChangeArrowheads="1"/>
          </p:cNvSpPr>
          <p:nvPr/>
        </p:nvSpPr>
        <p:spPr bwMode="auto">
          <a:xfrm>
            <a:off x="1476375"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324665" name="AutoShape 57"/>
          <p:cNvSpPr>
            <a:spLocks noChangeArrowheads="1"/>
          </p:cNvSpPr>
          <p:nvPr/>
        </p:nvSpPr>
        <p:spPr bwMode="auto">
          <a:xfrm>
            <a:off x="3995738" y="458152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324666" name="AutoShape 58"/>
          <p:cNvSpPr>
            <a:spLocks noChangeArrowheads="1"/>
          </p:cNvSpPr>
          <p:nvPr/>
        </p:nvSpPr>
        <p:spPr bwMode="auto">
          <a:xfrm>
            <a:off x="7667625" y="393382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324667" name="AutoShape 59"/>
          <p:cNvSpPr>
            <a:spLocks noChangeArrowheads="1"/>
          </p:cNvSpPr>
          <p:nvPr/>
        </p:nvSpPr>
        <p:spPr bwMode="auto">
          <a:xfrm>
            <a:off x="6443663" y="49418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324668" name="AutoShape 60"/>
          <p:cNvSpPr>
            <a:spLocks noChangeArrowheads="1"/>
          </p:cNvSpPr>
          <p:nvPr/>
        </p:nvSpPr>
        <p:spPr bwMode="auto">
          <a:xfrm>
            <a:off x="5219700"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324669" name="AutoShape 61"/>
          <p:cNvSpPr>
            <a:spLocks noChangeArrowheads="1"/>
          </p:cNvSpPr>
          <p:nvPr/>
        </p:nvSpPr>
        <p:spPr bwMode="auto">
          <a:xfrm>
            <a:off x="8459788" y="134143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rgbClr val="0000FF"/>
              </a:solidFill>
              <a:latin typeface="+mj-lt"/>
            </a:endParaRPr>
          </a:p>
        </p:txBody>
      </p:sp>
      <p:sp>
        <p:nvSpPr>
          <p:cNvPr id="324670" name="AutoShape 62"/>
          <p:cNvSpPr>
            <a:spLocks noChangeArrowheads="1"/>
          </p:cNvSpPr>
          <p:nvPr/>
        </p:nvSpPr>
        <p:spPr bwMode="auto">
          <a:xfrm>
            <a:off x="2700338"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61" name="Footer Placeholder 60"/>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4" name="Text Box 34">
            <a:extLst>
              <a:ext uri="{FF2B5EF4-FFF2-40B4-BE49-F238E27FC236}">
                <a16:creationId xmlns:a16="http://schemas.microsoft.com/office/drawing/2014/main" id="{487A6D45-7B1C-C1CB-5C1F-35D8CF112FD2}"/>
              </a:ext>
            </a:extLst>
          </p:cNvPr>
          <p:cNvSpPr txBox="1">
            <a:spLocks noChangeArrowheads="1"/>
          </p:cNvSpPr>
          <p:nvPr/>
        </p:nvSpPr>
        <p:spPr bwMode="auto">
          <a:xfrm>
            <a:off x="591389" y="918780"/>
            <a:ext cx="7026282" cy="437043"/>
          </a:xfrm>
          <a:prstGeom prst="rect">
            <a:avLst/>
          </a:prstGeom>
          <a:noFill/>
          <a:ln w="38100" algn="ctr">
            <a:solidFill>
              <a:srgbClr val="66FF33"/>
            </a:solidFill>
            <a:miter lim="800000"/>
            <a:headEnd/>
            <a:tailEnd/>
          </a:ln>
        </p:spPr>
        <p:txBody>
          <a:bodyPr wrap="none">
            <a:spAutoFit/>
          </a:bodyPr>
          <a:lstStyle/>
          <a:p>
            <a:r>
              <a:rPr lang="en-US" sz="2800" b="0" dirty="0">
                <a:solidFill>
                  <a:srgbClr val="FFFF00"/>
                </a:solidFill>
                <a:latin typeface="Arial" pitchFamily="34" charset="0"/>
              </a:rPr>
              <a:t>Create node of (randomly chosen) height 4</a:t>
            </a:r>
          </a:p>
        </p:txBody>
      </p:sp>
      <p:sp>
        <p:nvSpPr>
          <p:cNvPr id="5" name="Text Box 34">
            <a:extLst>
              <a:ext uri="{FF2B5EF4-FFF2-40B4-BE49-F238E27FC236}">
                <a16:creationId xmlns:a16="http://schemas.microsoft.com/office/drawing/2014/main" id="{6E71EAAF-4B7D-BC40-0B37-3B334873F130}"/>
              </a:ext>
            </a:extLst>
          </p:cNvPr>
          <p:cNvSpPr txBox="1">
            <a:spLocks noChangeArrowheads="1"/>
          </p:cNvSpPr>
          <p:nvPr/>
        </p:nvSpPr>
        <p:spPr bwMode="auto">
          <a:xfrm>
            <a:off x="591389" y="1479364"/>
            <a:ext cx="5346335" cy="440955"/>
          </a:xfrm>
          <a:prstGeom prst="rect">
            <a:avLst/>
          </a:prstGeom>
          <a:noFill/>
          <a:ln w="38100" algn="ctr">
            <a:solidFill>
              <a:srgbClr val="FFCCCC"/>
            </a:solidFill>
            <a:miter lim="800000"/>
            <a:headEnd/>
            <a:tailEnd/>
          </a:ln>
        </p:spPr>
        <p:txBody>
          <a:bodyPr wrap="none">
            <a:spAutoFit/>
          </a:bodyPr>
          <a:lstStyle/>
          <a:p>
            <a:r>
              <a:rPr lang="en-US" sz="2800" b="0" dirty="0">
                <a:solidFill>
                  <a:srgbClr val="FFFF00"/>
                </a:solidFill>
                <a:latin typeface="Arial" pitchFamily="34" charset="0"/>
              </a:rPr>
              <a:t>Call </a:t>
            </a:r>
            <a:r>
              <a:rPr lang="en-US" sz="2800" dirty="0">
                <a:solidFill>
                  <a:srgbClr val="FFFF00"/>
                </a:solidFill>
                <a:latin typeface="Consolas" panose="020B0609020204030204" pitchFamily="49" charset="0"/>
              </a:rPr>
              <a:t>find()</a:t>
            </a:r>
            <a:r>
              <a:rPr lang="en-US" sz="2800" b="0" dirty="0">
                <a:solidFill>
                  <a:srgbClr val="FFFF00"/>
                </a:solidFill>
                <a:latin typeface="Arial" pitchFamily="34" charset="0"/>
              </a:rPr>
              <a:t> to get predecessors</a:t>
            </a:r>
          </a:p>
        </p:txBody>
      </p:sp>
      <p:sp>
        <p:nvSpPr>
          <p:cNvPr id="6" name="Text Box 34">
            <a:extLst>
              <a:ext uri="{FF2B5EF4-FFF2-40B4-BE49-F238E27FC236}">
                <a16:creationId xmlns:a16="http://schemas.microsoft.com/office/drawing/2014/main" id="{1E91B438-59FB-1EBD-8E91-0C41BDB26CD3}"/>
              </a:ext>
            </a:extLst>
          </p:cNvPr>
          <p:cNvSpPr txBox="1">
            <a:spLocks noChangeArrowheads="1"/>
          </p:cNvSpPr>
          <p:nvPr/>
        </p:nvSpPr>
        <p:spPr bwMode="auto">
          <a:xfrm>
            <a:off x="591389" y="2043860"/>
            <a:ext cx="3204723" cy="437043"/>
          </a:xfrm>
          <a:prstGeom prst="rect">
            <a:avLst/>
          </a:prstGeom>
          <a:noFill/>
          <a:ln w="38100" algn="ctr">
            <a:solidFill>
              <a:srgbClr val="C00000"/>
            </a:solidFill>
            <a:miter lim="800000"/>
            <a:headEnd/>
            <a:tailEnd/>
          </a:ln>
        </p:spPr>
        <p:txBody>
          <a:bodyPr wrap="none">
            <a:spAutoFit/>
          </a:bodyPr>
          <a:lstStyle/>
          <a:p>
            <a:r>
              <a:rPr lang="en-US" sz="2800" b="0" dirty="0">
                <a:solidFill>
                  <a:srgbClr val="FFFF00"/>
                </a:solidFill>
                <a:latin typeface="Arial" pitchFamily="34" charset="0"/>
              </a:rPr>
              <a:t>Lock predecessors</a:t>
            </a:r>
          </a:p>
        </p:txBody>
      </p:sp>
      <p:sp>
        <p:nvSpPr>
          <p:cNvPr id="7" name="Text Box 34">
            <a:extLst>
              <a:ext uri="{FF2B5EF4-FFF2-40B4-BE49-F238E27FC236}">
                <a16:creationId xmlns:a16="http://schemas.microsoft.com/office/drawing/2014/main" id="{C1FED624-F64A-A294-6B93-78C9ABC26FF4}"/>
              </a:ext>
            </a:extLst>
          </p:cNvPr>
          <p:cNvSpPr txBox="1">
            <a:spLocks noChangeArrowheads="1"/>
          </p:cNvSpPr>
          <p:nvPr/>
        </p:nvSpPr>
        <p:spPr bwMode="auto">
          <a:xfrm>
            <a:off x="591389" y="2604444"/>
            <a:ext cx="1425391" cy="437043"/>
          </a:xfrm>
          <a:prstGeom prst="rect">
            <a:avLst/>
          </a:prstGeom>
          <a:noFill/>
          <a:ln w="38100" algn="ctr">
            <a:solidFill>
              <a:srgbClr val="7030A0"/>
            </a:solidFill>
            <a:miter lim="800000"/>
            <a:headEnd/>
            <a:tailEnd/>
          </a:ln>
        </p:spPr>
        <p:txBody>
          <a:bodyPr wrap="none">
            <a:spAutoFit/>
          </a:bodyPr>
          <a:lstStyle/>
          <a:p>
            <a:r>
              <a:rPr lang="en-US" sz="2800" b="0" dirty="0">
                <a:solidFill>
                  <a:srgbClr val="FFFF00"/>
                </a:solidFill>
                <a:latin typeface="Arial" pitchFamily="34" charset="0"/>
              </a:rPr>
              <a:t>validate</a:t>
            </a:r>
          </a:p>
        </p:txBody>
      </p:sp>
      <p:sp>
        <p:nvSpPr>
          <p:cNvPr id="11" name="Rectangle 2">
            <a:extLst>
              <a:ext uri="{FF2B5EF4-FFF2-40B4-BE49-F238E27FC236}">
                <a16:creationId xmlns:a16="http://schemas.microsoft.com/office/drawing/2014/main" id="{F5FA6B04-74AA-C25D-A683-9CF9DB330BA3}"/>
              </a:ext>
            </a:extLst>
          </p:cNvPr>
          <p:cNvSpPr txBox="1">
            <a:spLocks noChangeArrowheads="1"/>
          </p:cNvSpPr>
          <p:nvPr/>
        </p:nvSpPr>
        <p:spPr bwMode="auto">
          <a:xfrm>
            <a:off x="760413" y="-100013"/>
            <a:ext cx="7772400" cy="114300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a:lnSpc>
                <a:spcPct val="100000"/>
              </a:lnSpc>
            </a:pPr>
            <a:r>
              <a:rPr lang="en-US" b="0" kern="0">
                <a:solidFill>
                  <a:srgbClr val="FFFF00"/>
                </a:solidFill>
              </a:rPr>
              <a:t>add(6)</a:t>
            </a:r>
            <a:endParaRPr lang="en-US" b="0" kern="0" dirty="0">
              <a:solidFill>
                <a:srgbClr val="FFFF00"/>
              </a:solidFill>
            </a:endParaRPr>
          </a:p>
        </p:txBody>
      </p:sp>
      <p:grpSp>
        <p:nvGrpSpPr>
          <p:cNvPr id="12" name="Group 50">
            <a:extLst>
              <a:ext uri="{FF2B5EF4-FFF2-40B4-BE49-F238E27FC236}">
                <a16:creationId xmlns:a16="http://schemas.microsoft.com/office/drawing/2014/main" id="{F98EA7FB-CF9F-2403-B098-6C4E6FB0EAF5}"/>
              </a:ext>
            </a:extLst>
          </p:cNvPr>
          <p:cNvGrpSpPr>
            <a:grpSpLocks/>
          </p:cNvGrpSpPr>
          <p:nvPr/>
        </p:nvGrpSpPr>
        <p:grpSpPr bwMode="auto">
          <a:xfrm>
            <a:off x="1258888" y="5689600"/>
            <a:ext cx="471487" cy="476250"/>
            <a:chOff x="2208" y="1920"/>
            <a:chExt cx="1152" cy="1680"/>
          </a:xfrm>
        </p:grpSpPr>
        <p:sp>
          <p:nvSpPr>
            <p:cNvPr id="13" name="Oval 51">
              <a:extLst>
                <a:ext uri="{FF2B5EF4-FFF2-40B4-BE49-F238E27FC236}">
                  <a16:creationId xmlns:a16="http://schemas.microsoft.com/office/drawing/2014/main" id="{A9053D65-5FA6-0553-8E08-E3A9BDDF57BE}"/>
                </a:ext>
              </a:extLst>
            </p:cNvPr>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a:latin typeface="+mj-lt"/>
              </a:endParaRPr>
            </a:p>
          </p:txBody>
        </p:sp>
        <p:sp>
          <p:nvSpPr>
            <p:cNvPr id="14" name="Oval 52">
              <a:extLst>
                <a:ext uri="{FF2B5EF4-FFF2-40B4-BE49-F238E27FC236}">
                  <a16:creationId xmlns:a16="http://schemas.microsoft.com/office/drawing/2014/main" id="{F9CAE287-239C-6939-7031-B4BCCB5DECD3}"/>
                </a:ext>
              </a:extLst>
            </p:cNvPr>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15" name="AutoShape 53">
              <a:extLst>
                <a:ext uri="{FF2B5EF4-FFF2-40B4-BE49-F238E27FC236}">
                  <a16:creationId xmlns:a16="http://schemas.microsoft.com/office/drawing/2014/main" id="{F117679B-BC89-E000-F2B0-3DC0564A2DF5}"/>
                </a:ext>
              </a:extLst>
            </p:cNvPr>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16" name="AutoShape 54">
              <a:extLst>
                <a:ext uri="{FF2B5EF4-FFF2-40B4-BE49-F238E27FC236}">
                  <a16:creationId xmlns:a16="http://schemas.microsoft.com/office/drawing/2014/main" id="{033709A1-A532-E177-0D76-9E899B10DE99}"/>
                </a:ext>
              </a:extLst>
            </p:cNvPr>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grpSp>
        <p:nvGrpSpPr>
          <p:cNvPr id="17" name="Group 55">
            <a:extLst>
              <a:ext uri="{FF2B5EF4-FFF2-40B4-BE49-F238E27FC236}">
                <a16:creationId xmlns:a16="http://schemas.microsoft.com/office/drawing/2014/main" id="{D5198316-C91E-DB21-05E0-6ED2FA47B071}"/>
              </a:ext>
            </a:extLst>
          </p:cNvPr>
          <p:cNvGrpSpPr>
            <a:grpSpLocks/>
          </p:cNvGrpSpPr>
          <p:nvPr/>
        </p:nvGrpSpPr>
        <p:grpSpPr bwMode="auto">
          <a:xfrm>
            <a:off x="3708400" y="5689600"/>
            <a:ext cx="471488" cy="476250"/>
            <a:chOff x="2208" y="1920"/>
            <a:chExt cx="1152" cy="1680"/>
          </a:xfrm>
        </p:grpSpPr>
        <p:sp>
          <p:nvSpPr>
            <p:cNvPr id="18" name="Oval 56">
              <a:extLst>
                <a:ext uri="{FF2B5EF4-FFF2-40B4-BE49-F238E27FC236}">
                  <a16:creationId xmlns:a16="http://schemas.microsoft.com/office/drawing/2014/main" id="{066079EE-10FA-8724-E97C-5FCF15AEAA4C}"/>
                </a:ext>
              </a:extLst>
            </p:cNvPr>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a:latin typeface="+mj-lt"/>
              </a:endParaRPr>
            </a:p>
          </p:txBody>
        </p:sp>
        <p:sp>
          <p:nvSpPr>
            <p:cNvPr id="19" name="Oval 57">
              <a:extLst>
                <a:ext uri="{FF2B5EF4-FFF2-40B4-BE49-F238E27FC236}">
                  <a16:creationId xmlns:a16="http://schemas.microsoft.com/office/drawing/2014/main" id="{3D30EC93-725F-9C12-B859-2CF01A4A8FC5}"/>
                </a:ext>
              </a:extLst>
            </p:cNvPr>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20" name="AutoShape 58">
              <a:extLst>
                <a:ext uri="{FF2B5EF4-FFF2-40B4-BE49-F238E27FC236}">
                  <a16:creationId xmlns:a16="http://schemas.microsoft.com/office/drawing/2014/main" id="{F96CEBAD-3682-5AF1-24A5-BBAB5C5288C4}"/>
                </a:ext>
              </a:extLst>
            </p:cNvPr>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21" name="AutoShape 59">
              <a:extLst>
                <a:ext uri="{FF2B5EF4-FFF2-40B4-BE49-F238E27FC236}">
                  <a16:creationId xmlns:a16="http://schemas.microsoft.com/office/drawing/2014/main" id="{2ADD914D-A3E0-7291-ED17-475F5DBBA588}"/>
                </a:ext>
              </a:extLst>
            </p:cNvPr>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lide Number Placeholder 5"/>
          <p:cNvSpPr>
            <a:spLocks noGrp="1"/>
          </p:cNvSpPr>
          <p:nvPr>
            <p:ph type="sldNum" sz="quarter" idx="12"/>
          </p:nvPr>
        </p:nvSpPr>
        <p:spPr/>
        <p:txBody>
          <a:bodyPr/>
          <a:lstStyle/>
          <a:p>
            <a:fld id="{2443BEA1-E76C-4D98-B027-7ECB6C8B33CA}" type="slidenum">
              <a:rPr lang="en-US">
                <a:latin typeface="+mj-lt"/>
              </a:rPr>
              <a:pPr/>
              <a:t>44</a:t>
            </a:fld>
            <a:endParaRPr lang="en-US">
              <a:latin typeface="+mj-lt"/>
            </a:endParaRPr>
          </a:p>
        </p:txBody>
      </p:sp>
      <p:sp>
        <p:nvSpPr>
          <p:cNvPr id="63498" name="AutoShape 10"/>
          <p:cNvSpPr>
            <a:spLocks noChangeArrowheads="1"/>
          </p:cNvSpPr>
          <p:nvPr/>
        </p:nvSpPr>
        <p:spPr bwMode="auto">
          <a:xfrm>
            <a:off x="6572250"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8</a:t>
            </a:r>
          </a:p>
        </p:txBody>
      </p:sp>
      <p:cxnSp>
        <p:nvCxnSpPr>
          <p:cNvPr id="63499" name="AutoShape 11"/>
          <p:cNvCxnSpPr>
            <a:cxnSpLocks noChangeShapeType="1"/>
            <a:stCxn id="63498" idx="0"/>
            <a:endCxn id="63498" idx="2"/>
          </p:cNvCxnSpPr>
          <p:nvPr/>
        </p:nvCxnSpPr>
        <p:spPr bwMode="auto">
          <a:xfrm>
            <a:off x="6953250" y="4956175"/>
            <a:ext cx="0" cy="620713"/>
          </a:xfrm>
          <a:prstGeom prst="straightConnector1">
            <a:avLst/>
          </a:prstGeom>
          <a:noFill/>
          <a:ln w="38100">
            <a:solidFill>
              <a:schemeClr val="tx1"/>
            </a:solidFill>
            <a:round/>
            <a:headEnd/>
            <a:tailEnd/>
          </a:ln>
          <a:effectLst/>
        </p:spPr>
      </p:cxnSp>
      <p:sp>
        <p:nvSpPr>
          <p:cNvPr id="63501" name="AutoShape 13"/>
          <p:cNvSpPr>
            <a:spLocks noChangeArrowheads="1"/>
          </p:cNvSpPr>
          <p:nvPr/>
        </p:nvSpPr>
        <p:spPr bwMode="auto">
          <a:xfrm>
            <a:off x="5364163" y="4298950"/>
            <a:ext cx="762000" cy="127158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7</a:t>
            </a:r>
          </a:p>
        </p:txBody>
      </p:sp>
      <p:cxnSp>
        <p:nvCxnSpPr>
          <p:cNvPr id="63502" name="AutoShape 14"/>
          <p:cNvCxnSpPr>
            <a:cxnSpLocks noChangeShapeType="1"/>
            <a:stCxn id="63501" idx="0"/>
            <a:endCxn id="63501" idx="2"/>
          </p:cNvCxnSpPr>
          <p:nvPr/>
        </p:nvCxnSpPr>
        <p:spPr bwMode="auto">
          <a:xfrm>
            <a:off x="5745163" y="4292600"/>
            <a:ext cx="0" cy="1284288"/>
          </a:xfrm>
          <a:prstGeom prst="straightConnector1">
            <a:avLst/>
          </a:prstGeom>
          <a:noFill/>
          <a:ln w="38100">
            <a:solidFill>
              <a:schemeClr val="tx1"/>
            </a:solidFill>
            <a:round/>
            <a:headEnd/>
            <a:tailEnd/>
          </a:ln>
          <a:effectLst/>
        </p:spPr>
      </p:cxnSp>
      <p:sp>
        <p:nvSpPr>
          <p:cNvPr id="63504" name="AutoShape 16"/>
          <p:cNvSpPr>
            <a:spLocks noChangeArrowheads="1"/>
          </p:cNvSpPr>
          <p:nvPr/>
        </p:nvSpPr>
        <p:spPr bwMode="auto">
          <a:xfrm>
            <a:off x="7791450"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9</a:t>
            </a:r>
          </a:p>
        </p:txBody>
      </p:sp>
      <p:cxnSp>
        <p:nvCxnSpPr>
          <p:cNvPr id="63505" name="AutoShape 17"/>
          <p:cNvCxnSpPr>
            <a:cxnSpLocks noChangeShapeType="1"/>
            <a:stCxn id="63504" idx="0"/>
            <a:endCxn id="63504" idx="2"/>
          </p:cNvCxnSpPr>
          <p:nvPr/>
        </p:nvCxnSpPr>
        <p:spPr bwMode="auto">
          <a:xfrm>
            <a:off x="8172450" y="3933825"/>
            <a:ext cx="0" cy="1643063"/>
          </a:xfrm>
          <a:prstGeom prst="straightConnector1">
            <a:avLst/>
          </a:prstGeom>
          <a:noFill/>
          <a:ln w="38100">
            <a:solidFill>
              <a:schemeClr val="tx1"/>
            </a:solidFill>
            <a:round/>
            <a:headEnd/>
            <a:tailEnd/>
          </a:ln>
          <a:effectLst/>
        </p:spPr>
      </p:cxnSp>
      <p:sp>
        <p:nvSpPr>
          <p:cNvPr id="63517" name="Line 29"/>
          <p:cNvSpPr>
            <a:spLocks noChangeShapeType="1"/>
          </p:cNvSpPr>
          <p:nvPr/>
        </p:nvSpPr>
        <p:spPr bwMode="auto">
          <a:xfrm>
            <a:off x="6024563" y="53879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3518" name="Line 30"/>
          <p:cNvSpPr>
            <a:spLocks noChangeShapeType="1"/>
          </p:cNvSpPr>
          <p:nvPr/>
        </p:nvSpPr>
        <p:spPr bwMode="auto">
          <a:xfrm>
            <a:off x="7231063" y="53879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3520" name="Line 32"/>
          <p:cNvSpPr>
            <a:spLocks noChangeShapeType="1"/>
          </p:cNvSpPr>
          <p:nvPr/>
        </p:nvSpPr>
        <p:spPr bwMode="auto">
          <a:xfrm>
            <a:off x="6024563" y="4451350"/>
            <a:ext cx="17145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3521" name="Line 33"/>
          <p:cNvSpPr>
            <a:spLocks noChangeShapeType="1"/>
          </p:cNvSpPr>
          <p:nvPr/>
        </p:nvSpPr>
        <p:spPr bwMode="auto">
          <a:xfrm>
            <a:off x="6024563" y="4767263"/>
            <a:ext cx="17145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3522" name="Line 34"/>
          <p:cNvSpPr>
            <a:spLocks noChangeShapeType="1"/>
          </p:cNvSpPr>
          <p:nvPr/>
        </p:nvSpPr>
        <p:spPr bwMode="auto">
          <a:xfrm>
            <a:off x="6024563" y="51339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3523" name="Line 35"/>
          <p:cNvSpPr>
            <a:spLocks noChangeShapeType="1"/>
          </p:cNvSpPr>
          <p:nvPr/>
        </p:nvSpPr>
        <p:spPr bwMode="auto">
          <a:xfrm>
            <a:off x="7231063" y="51339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3492" name="AutoShape 4"/>
          <p:cNvSpPr>
            <a:spLocks noChangeArrowheads="1"/>
          </p:cNvSpPr>
          <p:nvPr/>
        </p:nvSpPr>
        <p:spPr bwMode="auto">
          <a:xfrm>
            <a:off x="1571625"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2</a:t>
            </a:r>
          </a:p>
        </p:txBody>
      </p:sp>
      <p:cxnSp>
        <p:nvCxnSpPr>
          <p:cNvPr id="63493" name="AutoShape 5"/>
          <p:cNvCxnSpPr>
            <a:cxnSpLocks noChangeShapeType="1"/>
            <a:stCxn id="63492" idx="0"/>
            <a:endCxn id="63492" idx="2"/>
          </p:cNvCxnSpPr>
          <p:nvPr/>
        </p:nvCxnSpPr>
        <p:spPr bwMode="auto">
          <a:xfrm>
            <a:off x="1952625" y="5210175"/>
            <a:ext cx="0" cy="366713"/>
          </a:xfrm>
          <a:prstGeom prst="straightConnector1">
            <a:avLst/>
          </a:prstGeom>
          <a:noFill/>
          <a:ln w="38100">
            <a:solidFill>
              <a:schemeClr val="tx1"/>
            </a:solidFill>
            <a:round/>
            <a:headEnd/>
            <a:tailEnd/>
          </a:ln>
          <a:effectLst/>
        </p:spPr>
      </p:cxnSp>
      <p:sp>
        <p:nvSpPr>
          <p:cNvPr id="63495" name="AutoShape 7"/>
          <p:cNvSpPr>
            <a:spLocks noChangeArrowheads="1"/>
          </p:cNvSpPr>
          <p:nvPr/>
        </p:nvSpPr>
        <p:spPr bwMode="auto">
          <a:xfrm>
            <a:off x="2843213" y="4583113"/>
            <a:ext cx="762000" cy="989012"/>
          </a:xfrm>
          <a:prstGeom prst="roundRect">
            <a:avLst>
              <a:gd name="adj" fmla="val 16667"/>
            </a:avLst>
          </a:prstGeom>
          <a:solidFill>
            <a:srgbClr val="FF7C8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5</a:t>
            </a:r>
          </a:p>
        </p:txBody>
      </p:sp>
      <p:cxnSp>
        <p:nvCxnSpPr>
          <p:cNvPr id="63496" name="AutoShape 8"/>
          <p:cNvCxnSpPr>
            <a:cxnSpLocks noChangeShapeType="1"/>
            <a:stCxn id="63495" idx="0"/>
            <a:endCxn id="63495" idx="2"/>
          </p:cNvCxnSpPr>
          <p:nvPr/>
        </p:nvCxnSpPr>
        <p:spPr bwMode="auto">
          <a:xfrm>
            <a:off x="3224213" y="4578350"/>
            <a:ext cx="0" cy="998538"/>
          </a:xfrm>
          <a:prstGeom prst="straightConnector1">
            <a:avLst/>
          </a:prstGeom>
          <a:noFill/>
          <a:ln w="38100">
            <a:solidFill>
              <a:schemeClr val="tx1"/>
            </a:solidFill>
            <a:round/>
            <a:headEnd/>
            <a:tailEnd/>
          </a:ln>
          <a:effectLst/>
        </p:spPr>
      </p:cxnSp>
      <p:sp>
        <p:nvSpPr>
          <p:cNvPr id="63507" name="AutoShape 19"/>
          <p:cNvSpPr>
            <a:spLocks noChangeArrowheads="1"/>
          </p:cNvSpPr>
          <p:nvPr/>
        </p:nvSpPr>
        <p:spPr bwMode="auto">
          <a:xfrm>
            <a:off x="363538" y="3941763"/>
            <a:ext cx="762000" cy="1639887"/>
          </a:xfrm>
          <a:prstGeom prst="roundRect">
            <a:avLst>
              <a:gd name="adj" fmla="val 16667"/>
            </a:avLst>
          </a:prstGeom>
          <a:solidFill>
            <a:srgbClr val="FF7C8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0</a:t>
            </a:r>
          </a:p>
        </p:txBody>
      </p:sp>
      <p:cxnSp>
        <p:nvCxnSpPr>
          <p:cNvPr id="63508" name="AutoShape 20"/>
          <p:cNvCxnSpPr>
            <a:cxnSpLocks noChangeShapeType="1"/>
            <a:stCxn id="63507" idx="0"/>
            <a:endCxn id="63507" idx="2"/>
          </p:cNvCxnSpPr>
          <p:nvPr/>
        </p:nvCxnSpPr>
        <p:spPr bwMode="auto">
          <a:xfrm>
            <a:off x="744538" y="3933825"/>
            <a:ext cx="0" cy="1655763"/>
          </a:xfrm>
          <a:prstGeom prst="straightConnector1">
            <a:avLst/>
          </a:prstGeom>
          <a:noFill/>
          <a:ln w="38100">
            <a:solidFill>
              <a:schemeClr val="tx1"/>
            </a:solidFill>
            <a:round/>
            <a:headEnd/>
            <a:tailEnd/>
          </a:ln>
          <a:effectLst/>
        </p:spPr>
      </p:cxnSp>
      <p:sp>
        <p:nvSpPr>
          <p:cNvPr id="63511" name="Line 23"/>
          <p:cNvSpPr>
            <a:spLocks noChangeShapeType="1"/>
          </p:cNvSpPr>
          <p:nvPr/>
        </p:nvSpPr>
        <p:spPr bwMode="auto">
          <a:xfrm>
            <a:off x="1000125" y="4451350"/>
            <a:ext cx="3048000" cy="1588"/>
          </a:xfrm>
          <a:prstGeom prst="line">
            <a:avLst/>
          </a:prstGeom>
          <a:noFill/>
          <a:ln w="38100">
            <a:solidFill>
              <a:srgbClr val="FF0000"/>
            </a:solidFill>
            <a:round/>
            <a:headEnd/>
            <a:tailEnd type="triangle" w="lg" len="lg"/>
          </a:ln>
          <a:effectLst/>
        </p:spPr>
        <p:txBody>
          <a:bodyPr/>
          <a:lstStyle/>
          <a:p>
            <a:endParaRPr lang="en-US">
              <a:solidFill>
                <a:schemeClr val="bg1"/>
              </a:solidFill>
              <a:latin typeface="+mj-lt"/>
            </a:endParaRPr>
          </a:p>
        </p:txBody>
      </p:sp>
      <p:sp>
        <p:nvSpPr>
          <p:cNvPr id="63512" name="Line 24"/>
          <p:cNvSpPr>
            <a:spLocks noChangeShapeType="1"/>
          </p:cNvSpPr>
          <p:nvPr/>
        </p:nvSpPr>
        <p:spPr bwMode="auto">
          <a:xfrm>
            <a:off x="1000125" y="4765675"/>
            <a:ext cx="177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3513" name="Line 25"/>
          <p:cNvSpPr>
            <a:spLocks noChangeShapeType="1"/>
          </p:cNvSpPr>
          <p:nvPr/>
        </p:nvSpPr>
        <p:spPr bwMode="auto">
          <a:xfrm>
            <a:off x="1000125" y="5095875"/>
            <a:ext cx="177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3514" name="Line 26"/>
          <p:cNvSpPr>
            <a:spLocks noChangeShapeType="1"/>
          </p:cNvSpPr>
          <p:nvPr/>
        </p:nvSpPr>
        <p:spPr bwMode="auto">
          <a:xfrm>
            <a:off x="1000125" y="5389563"/>
            <a:ext cx="508000" cy="0"/>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3515" name="Line 27"/>
          <p:cNvSpPr>
            <a:spLocks noChangeShapeType="1"/>
          </p:cNvSpPr>
          <p:nvPr/>
        </p:nvSpPr>
        <p:spPr bwMode="auto">
          <a:xfrm>
            <a:off x="2270125" y="5386388"/>
            <a:ext cx="5080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3516" name="Line 28"/>
          <p:cNvSpPr>
            <a:spLocks noChangeShapeType="1"/>
          </p:cNvSpPr>
          <p:nvPr/>
        </p:nvSpPr>
        <p:spPr bwMode="auto">
          <a:xfrm>
            <a:off x="3540125" y="5383213"/>
            <a:ext cx="508000" cy="1587"/>
          </a:xfrm>
          <a:prstGeom prst="line">
            <a:avLst/>
          </a:prstGeom>
          <a:noFill/>
          <a:ln w="38100">
            <a:solidFill>
              <a:srgbClr val="FF0000"/>
            </a:solidFill>
            <a:round/>
            <a:headEnd/>
            <a:tailEnd type="triangle" w="lg" len="lg"/>
          </a:ln>
          <a:effectLst/>
        </p:spPr>
        <p:txBody>
          <a:bodyPr/>
          <a:lstStyle/>
          <a:p>
            <a:endParaRPr lang="en-US">
              <a:solidFill>
                <a:schemeClr val="bg1"/>
              </a:solidFill>
              <a:latin typeface="+mj-lt"/>
            </a:endParaRPr>
          </a:p>
        </p:txBody>
      </p:sp>
      <p:sp>
        <p:nvSpPr>
          <p:cNvPr id="63524" name="Line 36"/>
          <p:cNvSpPr>
            <a:spLocks noChangeShapeType="1"/>
          </p:cNvSpPr>
          <p:nvPr/>
        </p:nvSpPr>
        <p:spPr bwMode="auto">
          <a:xfrm>
            <a:off x="3540125" y="5097463"/>
            <a:ext cx="508000" cy="1587"/>
          </a:xfrm>
          <a:prstGeom prst="line">
            <a:avLst/>
          </a:prstGeom>
          <a:noFill/>
          <a:ln w="38100">
            <a:solidFill>
              <a:srgbClr val="FF0000"/>
            </a:solidFill>
            <a:round/>
            <a:headEnd/>
            <a:tailEnd type="triangle" w="lg" len="lg"/>
          </a:ln>
          <a:effectLst/>
        </p:spPr>
        <p:txBody>
          <a:bodyPr/>
          <a:lstStyle/>
          <a:p>
            <a:endParaRPr lang="en-US">
              <a:solidFill>
                <a:schemeClr val="bg1"/>
              </a:solidFill>
              <a:latin typeface="+mj-lt"/>
            </a:endParaRPr>
          </a:p>
        </p:txBody>
      </p:sp>
      <p:sp>
        <p:nvSpPr>
          <p:cNvPr id="63525" name="Line 37"/>
          <p:cNvSpPr>
            <a:spLocks noChangeShapeType="1"/>
          </p:cNvSpPr>
          <p:nvPr/>
        </p:nvSpPr>
        <p:spPr bwMode="auto">
          <a:xfrm>
            <a:off x="3540125" y="4767263"/>
            <a:ext cx="508000" cy="1587"/>
          </a:xfrm>
          <a:prstGeom prst="line">
            <a:avLst/>
          </a:prstGeom>
          <a:noFill/>
          <a:ln w="38100">
            <a:solidFill>
              <a:srgbClr val="FF0000"/>
            </a:solidFill>
            <a:round/>
            <a:headEnd/>
            <a:tailEnd type="triangle" w="lg" len="lg"/>
          </a:ln>
          <a:effectLst/>
        </p:spPr>
        <p:txBody>
          <a:bodyPr/>
          <a:lstStyle/>
          <a:p>
            <a:endParaRPr lang="en-US">
              <a:solidFill>
                <a:schemeClr val="bg1"/>
              </a:solidFill>
              <a:latin typeface="+mj-lt"/>
            </a:endParaRPr>
          </a:p>
        </p:txBody>
      </p:sp>
      <p:sp>
        <p:nvSpPr>
          <p:cNvPr id="63530" name="Oval 42"/>
          <p:cNvSpPr>
            <a:spLocks noChangeArrowheads="1"/>
          </p:cNvSpPr>
          <p:nvPr/>
        </p:nvSpPr>
        <p:spPr bwMode="auto">
          <a:xfrm>
            <a:off x="763588" y="5907088"/>
            <a:ext cx="119062" cy="82550"/>
          </a:xfrm>
          <a:prstGeom prst="ellipse">
            <a:avLst/>
          </a:prstGeom>
          <a:solidFill>
            <a:schemeClr val="bg1"/>
          </a:solidFill>
          <a:ln w="9525" algn="ctr">
            <a:noFill/>
            <a:round/>
            <a:headEnd/>
            <a:tailEnd/>
          </a:ln>
          <a:effectLst/>
        </p:spPr>
        <p:txBody>
          <a:bodyPr wrap="none" anchor="ctr"/>
          <a:lstStyle/>
          <a:p>
            <a:endParaRPr lang="en-US">
              <a:solidFill>
                <a:schemeClr val="bg1"/>
              </a:solidFill>
              <a:latin typeface="+mj-lt"/>
            </a:endParaRPr>
          </a:p>
        </p:txBody>
      </p:sp>
      <p:sp>
        <p:nvSpPr>
          <p:cNvPr id="63531" name="AutoShape 43"/>
          <p:cNvSpPr>
            <a:spLocks noChangeArrowheads="1"/>
          </p:cNvSpPr>
          <p:nvPr/>
        </p:nvSpPr>
        <p:spPr bwMode="auto">
          <a:xfrm flipV="1">
            <a:off x="754063" y="5961063"/>
            <a:ext cx="138112" cy="123825"/>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63535" name="Oval 47"/>
          <p:cNvSpPr>
            <a:spLocks noChangeArrowheads="1"/>
          </p:cNvSpPr>
          <p:nvPr/>
        </p:nvSpPr>
        <p:spPr bwMode="auto">
          <a:xfrm>
            <a:off x="3213100" y="5907088"/>
            <a:ext cx="119063" cy="82550"/>
          </a:xfrm>
          <a:prstGeom prst="ellipse">
            <a:avLst/>
          </a:prstGeom>
          <a:solidFill>
            <a:schemeClr val="bg1"/>
          </a:solidFill>
          <a:ln w="9525" algn="ctr">
            <a:noFill/>
            <a:round/>
            <a:headEnd/>
            <a:tailEnd/>
          </a:ln>
          <a:effectLst/>
        </p:spPr>
        <p:txBody>
          <a:bodyPr wrap="none" anchor="ctr"/>
          <a:lstStyle/>
          <a:p>
            <a:endParaRPr lang="en-US">
              <a:solidFill>
                <a:schemeClr val="bg1"/>
              </a:solidFill>
              <a:latin typeface="+mj-lt"/>
            </a:endParaRPr>
          </a:p>
        </p:txBody>
      </p:sp>
      <p:sp>
        <p:nvSpPr>
          <p:cNvPr id="63536" name="AutoShape 48"/>
          <p:cNvSpPr>
            <a:spLocks noChangeArrowheads="1"/>
          </p:cNvSpPr>
          <p:nvPr/>
        </p:nvSpPr>
        <p:spPr bwMode="auto">
          <a:xfrm flipV="1">
            <a:off x="3203575" y="5961063"/>
            <a:ext cx="138113" cy="123825"/>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63543" name="Line 55"/>
          <p:cNvSpPr>
            <a:spLocks noChangeShapeType="1"/>
          </p:cNvSpPr>
          <p:nvPr/>
        </p:nvSpPr>
        <p:spPr bwMode="auto">
          <a:xfrm>
            <a:off x="4805363" y="5386388"/>
            <a:ext cx="5080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3544" name="Line 56"/>
          <p:cNvSpPr>
            <a:spLocks noChangeShapeType="1"/>
          </p:cNvSpPr>
          <p:nvPr/>
        </p:nvSpPr>
        <p:spPr bwMode="auto">
          <a:xfrm>
            <a:off x="4805363" y="5100638"/>
            <a:ext cx="5080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3545" name="Line 57"/>
          <p:cNvSpPr>
            <a:spLocks noChangeShapeType="1"/>
          </p:cNvSpPr>
          <p:nvPr/>
        </p:nvSpPr>
        <p:spPr bwMode="auto">
          <a:xfrm>
            <a:off x="4805363" y="4770438"/>
            <a:ext cx="5080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3546" name="Line 58"/>
          <p:cNvSpPr>
            <a:spLocks noChangeShapeType="1"/>
          </p:cNvSpPr>
          <p:nvPr/>
        </p:nvSpPr>
        <p:spPr bwMode="auto">
          <a:xfrm>
            <a:off x="4808538" y="44608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3519" name="Line 31"/>
          <p:cNvSpPr>
            <a:spLocks noChangeShapeType="1"/>
          </p:cNvSpPr>
          <p:nvPr/>
        </p:nvSpPr>
        <p:spPr bwMode="auto">
          <a:xfrm>
            <a:off x="1042988" y="4168775"/>
            <a:ext cx="6696075" cy="6350"/>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3553" name="Rectangle 65"/>
          <p:cNvSpPr>
            <a:spLocks noChangeArrowheads="1"/>
          </p:cNvSpPr>
          <p:nvPr/>
        </p:nvSpPr>
        <p:spPr bwMode="auto">
          <a:xfrm>
            <a:off x="3273425" y="4672013"/>
            <a:ext cx="288925" cy="341312"/>
          </a:xfrm>
          <a:prstGeom prst="rect">
            <a:avLst/>
          </a:prstGeom>
          <a:solidFill>
            <a:schemeClr val="accent1"/>
          </a:solidFill>
          <a:ln w="38100">
            <a:solidFill>
              <a:srgbClr val="FF0000"/>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63541" name="AutoShape 53"/>
          <p:cNvSpPr>
            <a:spLocks noChangeArrowheads="1"/>
          </p:cNvSpPr>
          <p:nvPr/>
        </p:nvSpPr>
        <p:spPr bwMode="auto">
          <a:xfrm>
            <a:off x="8027988" y="1347788"/>
            <a:ext cx="762000" cy="12747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6</a:t>
            </a:r>
          </a:p>
        </p:txBody>
      </p:sp>
      <p:cxnSp>
        <p:nvCxnSpPr>
          <p:cNvPr id="63542" name="AutoShape 54"/>
          <p:cNvCxnSpPr>
            <a:cxnSpLocks noChangeShapeType="1"/>
            <a:stCxn id="63541" idx="0"/>
            <a:endCxn id="63541" idx="2"/>
          </p:cNvCxnSpPr>
          <p:nvPr/>
        </p:nvCxnSpPr>
        <p:spPr bwMode="auto">
          <a:xfrm>
            <a:off x="8408988" y="1341438"/>
            <a:ext cx="0" cy="1287462"/>
          </a:xfrm>
          <a:prstGeom prst="straightConnector1">
            <a:avLst/>
          </a:prstGeom>
          <a:noFill/>
          <a:ln w="38100">
            <a:solidFill>
              <a:schemeClr val="tx1"/>
            </a:solidFill>
            <a:round/>
            <a:headEnd/>
            <a:tailEnd/>
          </a:ln>
          <a:effectLst/>
        </p:spPr>
      </p:cxnSp>
      <p:sp>
        <p:nvSpPr>
          <p:cNvPr id="63554" name="Rectangle 66"/>
          <p:cNvSpPr>
            <a:spLocks noChangeArrowheads="1"/>
          </p:cNvSpPr>
          <p:nvPr/>
        </p:nvSpPr>
        <p:spPr bwMode="auto">
          <a:xfrm>
            <a:off x="8450263" y="1395413"/>
            <a:ext cx="288925" cy="341312"/>
          </a:xfrm>
          <a:prstGeom prst="rect">
            <a:avLst/>
          </a:prstGeom>
          <a:solidFill>
            <a:srgbClr val="00FF00"/>
          </a:solidFill>
          <a:ln w="38100">
            <a:solidFill>
              <a:schemeClr val="tx1"/>
            </a:solidFill>
            <a:miter lim="800000"/>
            <a:headEnd/>
            <a:tailEnd/>
          </a:ln>
          <a:effectLst/>
        </p:spPr>
        <p:txBody>
          <a:bodyPr wrap="none" anchor="ctr"/>
          <a:lstStyle/>
          <a:p>
            <a:pPr>
              <a:lnSpc>
                <a:spcPct val="100000"/>
              </a:lnSpc>
              <a:spcBef>
                <a:spcPct val="0"/>
              </a:spcBef>
            </a:pPr>
            <a:endParaRPr lang="en-US" sz="2400">
              <a:latin typeface="+mj-lt"/>
            </a:endParaRPr>
          </a:p>
        </p:txBody>
      </p:sp>
      <p:sp>
        <p:nvSpPr>
          <p:cNvPr id="63555" name="Rectangle 67"/>
          <p:cNvSpPr>
            <a:spLocks noChangeArrowheads="1"/>
          </p:cNvSpPr>
          <p:nvPr/>
        </p:nvSpPr>
        <p:spPr bwMode="auto">
          <a:xfrm>
            <a:off x="5795963" y="436562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63556" name="Rectangle 68"/>
          <p:cNvSpPr>
            <a:spLocks noChangeArrowheads="1"/>
          </p:cNvSpPr>
          <p:nvPr/>
        </p:nvSpPr>
        <p:spPr bwMode="auto">
          <a:xfrm>
            <a:off x="7019925" y="501332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63557" name="Rectangle 69"/>
          <p:cNvSpPr>
            <a:spLocks noChangeArrowheads="1"/>
          </p:cNvSpPr>
          <p:nvPr/>
        </p:nvSpPr>
        <p:spPr bwMode="auto">
          <a:xfrm>
            <a:off x="8210550" y="4011613"/>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63573" name="AutoShape 85"/>
          <p:cNvSpPr>
            <a:spLocks noChangeArrowheads="1"/>
          </p:cNvSpPr>
          <p:nvPr/>
        </p:nvSpPr>
        <p:spPr bwMode="auto">
          <a:xfrm>
            <a:off x="755650"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63574" name="AutoShape 86"/>
          <p:cNvSpPr>
            <a:spLocks noChangeArrowheads="1"/>
          </p:cNvSpPr>
          <p:nvPr/>
        </p:nvSpPr>
        <p:spPr bwMode="auto">
          <a:xfrm>
            <a:off x="1978025"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63575" name="AutoShape 87"/>
          <p:cNvSpPr>
            <a:spLocks noChangeArrowheads="1"/>
          </p:cNvSpPr>
          <p:nvPr/>
        </p:nvSpPr>
        <p:spPr bwMode="auto">
          <a:xfrm>
            <a:off x="3203575" y="46339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63576" name="AutoShape 88"/>
          <p:cNvSpPr>
            <a:spLocks noChangeArrowheads="1"/>
          </p:cNvSpPr>
          <p:nvPr/>
        </p:nvSpPr>
        <p:spPr bwMode="auto">
          <a:xfrm>
            <a:off x="8170863"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63577" name="AutoShape 89"/>
          <p:cNvSpPr>
            <a:spLocks noChangeArrowheads="1"/>
          </p:cNvSpPr>
          <p:nvPr/>
        </p:nvSpPr>
        <p:spPr bwMode="auto">
          <a:xfrm>
            <a:off x="6948488" y="49942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63578" name="AutoShape 90"/>
          <p:cNvSpPr>
            <a:spLocks noChangeArrowheads="1"/>
          </p:cNvSpPr>
          <p:nvPr/>
        </p:nvSpPr>
        <p:spPr bwMode="auto">
          <a:xfrm>
            <a:off x="5794375"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58" name="Footer Placeholder 57"/>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2" name="Text Box 34">
            <a:extLst>
              <a:ext uri="{FF2B5EF4-FFF2-40B4-BE49-F238E27FC236}">
                <a16:creationId xmlns:a16="http://schemas.microsoft.com/office/drawing/2014/main" id="{B7957D7C-5692-FBF0-BCBC-22DB6B7964D7}"/>
              </a:ext>
            </a:extLst>
          </p:cNvPr>
          <p:cNvSpPr txBox="1">
            <a:spLocks noChangeArrowheads="1"/>
          </p:cNvSpPr>
          <p:nvPr/>
        </p:nvSpPr>
        <p:spPr bwMode="auto">
          <a:xfrm>
            <a:off x="591389" y="918780"/>
            <a:ext cx="7026282" cy="437043"/>
          </a:xfrm>
          <a:prstGeom prst="rect">
            <a:avLst/>
          </a:prstGeom>
          <a:noFill/>
          <a:ln w="38100" algn="ctr">
            <a:solidFill>
              <a:srgbClr val="66FF33"/>
            </a:solidFill>
            <a:miter lim="800000"/>
            <a:headEnd/>
            <a:tailEnd/>
          </a:ln>
        </p:spPr>
        <p:txBody>
          <a:bodyPr wrap="none">
            <a:spAutoFit/>
          </a:bodyPr>
          <a:lstStyle/>
          <a:p>
            <a:r>
              <a:rPr lang="en-US" sz="2800" b="0" dirty="0">
                <a:solidFill>
                  <a:srgbClr val="FFFF00"/>
                </a:solidFill>
                <a:latin typeface="Arial" pitchFamily="34" charset="0"/>
              </a:rPr>
              <a:t>Create node of (randomly chosen) height 4</a:t>
            </a:r>
          </a:p>
        </p:txBody>
      </p:sp>
      <p:sp>
        <p:nvSpPr>
          <p:cNvPr id="3" name="Text Box 34">
            <a:extLst>
              <a:ext uri="{FF2B5EF4-FFF2-40B4-BE49-F238E27FC236}">
                <a16:creationId xmlns:a16="http://schemas.microsoft.com/office/drawing/2014/main" id="{91FE16DB-123D-C78C-5DBF-03E0CF65EBB8}"/>
              </a:ext>
            </a:extLst>
          </p:cNvPr>
          <p:cNvSpPr txBox="1">
            <a:spLocks noChangeArrowheads="1"/>
          </p:cNvSpPr>
          <p:nvPr/>
        </p:nvSpPr>
        <p:spPr bwMode="auto">
          <a:xfrm>
            <a:off x="591389" y="1479364"/>
            <a:ext cx="5346335" cy="440955"/>
          </a:xfrm>
          <a:prstGeom prst="rect">
            <a:avLst/>
          </a:prstGeom>
          <a:noFill/>
          <a:ln w="38100" algn="ctr">
            <a:solidFill>
              <a:srgbClr val="FFCCCC"/>
            </a:solidFill>
            <a:miter lim="800000"/>
            <a:headEnd/>
            <a:tailEnd/>
          </a:ln>
        </p:spPr>
        <p:txBody>
          <a:bodyPr wrap="none">
            <a:spAutoFit/>
          </a:bodyPr>
          <a:lstStyle/>
          <a:p>
            <a:r>
              <a:rPr lang="en-US" sz="2800" b="0" dirty="0">
                <a:solidFill>
                  <a:srgbClr val="FFFF00"/>
                </a:solidFill>
                <a:latin typeface="Arial" pitchFamily="34" charset="0"/>
              </a:rPr>
              <a:t>Call </a:t>
            </a:r>
            <a:r>
              <a:rPr lang="en-US" sz="2800" dirty="0">
                <a:solidFill>
                  <a:srgbClr val="FFFF00"/>
                </a:solidFill>
                <a:latin typeface="Consolas" panose="020B0609020204030204" pitchFamily="49" charset="0"/>
              </a:rPr>
              <a:t>find()</a:t>
            </a:r>
            <a:r>
              <a:rPr lang="en-US" sz="2800" b="0" dirty="0">
                <a:solidFill>
                  <a:srgbClr val="FFFF00"/>
                </a:solidFill>
                <a:latin typeface="Arial" pitchFamily="34" charset="0"/>
              </a:rPr>
              <a:t> to get predecessors</a:t>
            </a:r>
          </a:p>
        </p:txBody>
      </p:sp>
      <p:sp>
        <p:nvSpPr>
          <p:cNvPr id="4" name="Text Box 34">
            <a:extLst>
              <a:ext uri="{FF2B5EF4-FFF2-40B4-BE49-F238E27FC236}">
                <a16:creationId xmlns:a16="http://schemas.microsoft.com/office/drawing/2014/main" id="{CC2ACA0E-B1B8-5F30-9612-CA25C2AF9CAA}"/>
              </a:ext>
            </a:extLst>
          </p:cNvPr>
          <p:cNvSpPr txBox="1">
            <a:spLocks noChangeArrowheads="1"/>
          </p:cNvSpPr>
          <p:nvPr/>
        </p:nvSpPr>
        <p:spPr bwMode="auto">
          <a:xfrm>
            <a:off x="591389" y="2043860"/>
            <a:ext cx="3204723" cy="437043"/>
          </a:xfrm>
          <a:prstGeom prst="rect">
            <a:avLst/>
          </a:prstGeom>
          <a:noFill/>
          <a:ln w="38100" algn="ctr">
            <a:solidFill>
              <a:srgbClr val="C00000"/>
            </a:solidFill>
            <a:miter lim="800000"/>
            <a:headEnd/>
            <a:tailEnd/>
          </a:ln>
        </p:spPr>
        <p:txBody>
          <a:bodyPr wrap="none">
            <a:spAutoFit/>
          </a:bodyPr>
          <a:lstStyle/>
          <a:p>
            <a:r>
              <a:rPr lang="en-US" sz="2800" b="0" dirty="0">
                <a:solidFill>
                  <a:srgbClr val="FFFF00"/>
                </a:solidFill>
                <a:latin typeface="Arial" pitchFamily="34" charset="0"/>
              </a:rPr>
              <a:t>Lock predecessors</a:t>
            </a:r>
          </a:p>
        </p:txBody>
      </p:sp>
      <p:sp>
        <p:nvSpPr>
          <p:cNvPr id="5" name="Text Box 34">
            <a:extLst>
              <a:ext uri="{FF2B5EF4-FFF2-40B4-BE49-F238E27FC236}">
                <a16:creationId xmlns:a16="http://schemas.microsoft.com/office/drawing/2014/main" id="{2153C550-E6D8-9E6E-AAFB-1B01A534B902}"/>
              </a:ext>
            </a:extLst>
          </p:cNvPr>
          <p:cNvSpPr txBox="1">
            <a:spLocks noChangeArrowheads="1"/>
          </p:cNvSpPr>
          <p:nvPr/>
        </p:nvSpPr>
        <p:spPr bwMode="auto">
          <a:xfrm>
            <a:off x="591389" y="2604444"/>
            <a:ext cx="1425391" cy="437043"/>
          </a:xfrm>
          <a:prstGeom prst="rect">
            <a:avLst/>
          </a:prstGeom>
          <a:noFill/>
          <a:ln w="38100" algn="ctr">
            <a:solidFill>
              <a:srgbClr val="7030A0"/>
            </a:solidFill>
            <a:miter lim="800000"/>
            <a:headEnd/>
            <a:tailEnd/>
          </a:ln>
        </p:spPr>
        <p:txBody>
          <a:bodyPr wrap="none">
            <a:spAutoFit/>
          </a:bodyPr>
          <a:lstStyle/>
          <a:p>
            <a:r>
              <a:rPr lang="en-US" sz="2800" b="0" dirty="0">
                <a:solidFill>
                  <a:srgbClr val="FFFF00"/>
                </a:solidFill>
                <a:latin typeface="Arial" pitchFamily="34" charset="0"/>
              </a:rPr>
              <a:t>validate</a:t>
            </a:r>
          </a:p>
        </p:txBody>
      </p:sp>
      <p:sp>
        <p:nvSpPr>
          <p:cNvPr id="6" name="Text Box 34">
            <a:extLst>
              <a:ext uri="{FF2B5EF4-FFF2-40B4-BE49-F238E27FC236}">
                <a16:creationId xmlns:a16="http://schemas.microsoft.com/office/drawing/2014/main" id="{FF5E7637-1D37-B546-7F4B-B8FE9E7589CB}"/>
              </a:ext>
            </a:extLst>
          </p:cNvPr>
          <p:cNvSpPr txBox="1">
            <a:spLocks noChangeArrowheads="1"/>
          </p:cNvSpPr>
          <p:nvPr/>
        </p:nvSpPr>
        <p:spPr bwMode="auto">
          <a:xfrm>
            <a:off x="591389" y="3165029"/>
            <a:ext cx="2642070" cy="437043"/>
          </a:xfrm>
          <a:prstGeom prst="rect">
            <a:avLst/>
          </a:prstGeom>
          <a:noFill/>
          <a:ln w="38100" algn="ctr">
            <a:solidFill>
              <a:srgbClr val="FFC000"/>
            </a:solidFill>
            <a:miter lim="800000"/>
            <a:headEnd/>
            <a:tailEnd/>
          </a:ln>
        </p:spPr>
        <p:txBody>
          <a:bodyPr wrap="none">
            <a:spAutoFit/>
          </a:bodyPr>
          <a:lstStyle/>
          <a:p>
            <a:r>
              <a:rPr lang="en-US" sz="2800" b="0" dirty="0">
                <a:solidFill>
                  <a:srgbClr val="FFFF00"/>
                </a:solidFill>
                <a:latin typeface="Arial" pitchFamily="34" charset="0"/>
              </a:rPr>
              <a:t>Splice &amp; unlock</a:t>
            </a:r>
          </a:p>
        </p:txBody>
      </p:sp>
      <p:sp>
        <p:nvSpPr>
          <p:cNvPr id="9" name="Rectangle 2">
            <a:extLst>
              <a:ext uri="{FF2B5EF4-FFF2-40B4-BE49-F238E27FC236}">
                <a16:creationId xmlns:a16="http://schemas.microsoft.com/office/drawing/2014/main" id="{03A6E4C3-DA25-37F7-0969-5A71465BEBE3}"/>
              </a:ext>
            </a:extLst>
          </p:cNvPr>
          <p:cNvSpPr>
            <a:spLocks noGrp="1" noChangeArrowheads="1"/>
          </p:cNvSpPr>
          <p:nvPr>
            <p:ph type="title"/>
          </p:nvPr>
        </p:nvSpPr>
        <p:spPr>
          <a:xfrm>
            <a:off x="760413" y="-100013"/>
            <a:ext cx="7772400" cy="1143001"/>
          </a:xfrm>
        </p:spPr>
        <p:txBody>
          <a:bodyPr/>
          <a:lstStyle/>
          <a:p>
            <a:r>
              <a:rPr lang="en-US" dirty="0">
                <a:solidFill>
                  <a:srgbClr val="FFFF00"/>
                </a:solidFill>
              </a:rPr>
              <a:t>add(6)</a:t>
            </a:r>
          </a:p>
        </p:txBody>
      </p:sp>
      <p:grpSp>
        <p:nvGrpSpPr>
          <p:cNvPr id="10" name="Group 50">
            <a:extLst>
              <a:ext uri="{FF2B5EF4-FFF2-40B4-BE49-F238E27FC236}">
                <a16:creationId xmlns:a16="http://schemas.microsoft.com/office/drawing/2014/main" id="{C0C1BBD5-7DC7-9A4C-8498-C56A56F1C151}"/>
              </a:ext>
            </a:extLst>
          </p:cNvPr>
          <p:cNvGrpSpPr>
            <a:grpSpLocks/>
          </p:cNvGrpSpPr>
          <p:nvPr/>
        </p:nvGrpSpPr>
        <p:grpSpPr bwMode="auto">
          <a:xfrm>
            <a:off x="528638" y="5698076"/>
            <a:ext cx="471487" cy="476250"/>
            <a:chOff x="2208" y="1920"/>
            <a:chExt cx="1152" cy="1680"/>
          </a:xfrm>
        </p:grpSpPr>
        <p:sp>
          <p:nvSpPr>
            <p:cNvPr id="11" name="Oval 51">
              <a:extLst>
                <a:ext uri="{FF2B5EF4-FFF2-40B4-BE49-F238E27FC236}">
                  <a16:creationId xmlns:a16="http://schemas.microsoft.com/office/drawing/2014/main" id="{971B70DB-E288-0082-FA65-54B275AEB48A}"/>
                </a:ext>
              </a:extLst>
            </p:cNvPr>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a:latin typeface="+mj-lt"/>
              </a:endParaRPr>
            </a:p>
          </p:txBody>
        </p:sp>
        <p:sp>
          <p:nvSpPr>
            <p:cNvPr id="12" name="Oval 52">
              <a:extLst>
                <a:ext uri="{FF2B5EF4-FFF2-40B4-BE49-F238E27FC236}">
                  <a16:creationId xmlns:a16="http://schemas.microsoft.com/office/drawing/2014/main" id="{1D89908A-EED1-52EE-E562-73848D79AD0B}"/>
                </a:ext>
              </a:extLst>
            </p:cNvPr>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13" name="AutoShape 53">
              <a:extLst>
                <a:ext uri="{FF2B5EF4-FFF2-40B4-BE49-F238E27FC236}">
                  <a16:creationId xmlns:a16="http://schemas.microsoft.com/office/drawing/2014/main" id="{2EB9A4A2-FD00-164E-B371-5CC55437BC73}"/>
                </a:ext>
              </a:extLst>
            </p:cNvPr>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14" name="AutoShape 54">
              <a:extLst>
                <a:ext uri="{FF2B5EF4-FFF2-40B4-BE49-F238E27FC236}">
                  <a16:creationId xmlns:a16="http://schemas.microsoft.com/office/drawing/2014/main" id="{01BEED85-4855-2C98-B8C8-6263FDA1D443}"/>
                </a:ext>
              </a:extLst>
            </p:cNvPr>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grpSp>
        <p:nvGrpSpPr>
          <p:cNvPr id="15" name="Group 55">
            <a:extLst>
              <a:ext uri="{FF2B5EF4-FFF2-40B4-BE49-F238E27FC236}">
                <a16:creationId xmlns:a16="http://schemas.microsoft.com/office/drawing/2014/main" id="{BE9BDA22-BB66-8A98-FC31-31F3D918C738}"/>
              </a:ext>
            </a:extLst>
          </p:cNvPr>
          <p:cNvGrpSpPr>
            <a:grpSpLocks/>
          </p:cNvGrpSpPr>
          <p:nvPr/>
        </p:nvGrpSpPr>
        <p:grpSpPr bwMode="auto">
          <a:xfrm>
            <a:off x="2978150" y="5698076"/>
            <a:ext cx="471488" cy="476250"/>
            <a:chOff x="2208" y="1920"/>
            <a:chExt cx="1152" cy="1680"/>
          </a:xfrm>
        </p:grpSpPr>
        <p:sp>
          <p:nvSpPr>
            <p:cNvPr id="16" name="Oval 56">
              <a:extLst>
                <a:ext uri="{FF2B5EF4-FFF2-40B4-BE49-F238E27FC236}">
                  <a16:creationId xmlns:a16="http://schemas.microsoft.com/office/drawing/2014/main" id="{3057DE3C-2B4D-B753-6BA6-4A2BD1C30104}"/>
                </a:ext>
              </a:extLst>
            </p:cNvPr>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a:latin typeface="+mj-lt"/>
              </a:endParaRPr>
            </a:p>
          </p:txBody>
        </p:sp>
        <p:sp>
          <p:nvSpPr>
            <p:cNvPr id="17" name="Oval 57">
              <a:extLst>
                <a:ext uri="{FF2B5EF4-FFF2-40B4-BE49-F238E27FC236}">
                  <a16:creationId xmlns:a16="http://schemas.microsoft.com/office/drawing/2014/main" id="{4F42E024-45CD-DD15-08D7-BEF9018FF431}"/>
                </a:ext>
              </a:extLst>
            </p:cNvPr>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18" name="AutoShape 58">
              <a:extLst>
                <a:ext uri="{FF2B5EF4-FFF2-40B4-BE49-F238E27FC236}">
                  <a16:creationId xmlns:a16="http://schemas.microsoft.com/office/drawing/2014/main" id="{E47F1661-C050-504D-458A-9A7C2268E706}"/>
                </a:ext>
              </a:extLst>
            </p:cNvPr>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19" name="AutoShape 59">
              <a:extLst>
                <a:ext uri="{FF2B5EF4-FFF2-40B4-BE49-F238E27FC236}">
                  <a16:creationId xmlns:a16="http://schemas.microsoft.com/office/drawing/2014/main" id="{EE7B3E79-C2A7-E00C-C69B-DBF9EA667987}"/>
                </a:ext>
              </a:extLst>
            </p:cNvPr>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Slide Number Placeholder 5"/>
          <p:cNvSpPr>
            <a:spLocks noGrp="1"/>
          </p:cNvSpPr>
          <p:nvPr>
            <p:ph type="sldNum" sz="quarter" idx="12"/>
          </p:nvPr>
        </p:nvSpPr>
        <p:spPr/>
        <p:txBody>
          <a:bodyPr/>
          <a:lstStyle/>
          <a:p>
            <a:fld id="{5D2EAAF9-7082-4038-A698-A5C3E508D717}" type="slidenum">
              <a:rPr lang="en-US">
                <a:latin typeface="+mj-lt"/>
              </a:rPr>
              <a:pPr/>
              <a:t>45</a:t>
            </a:fld>
            <a:endParaRPr lang="en-US">
              <a:latin typeface="+mj-lt"/>
            </a:endParaRPr>
          </a:p>
        </p:txBody>
      </p:sp>
      <p:sp>
        <p:nvSpPr>
          <p:cNvPr id="66661" name="AutoShape 101"/>
          <p:cNvSpPr>
            <a:spLocks noChangeArrowheads="1"/>
          </p:cNvSpPr>
          <p:nvPr/>
        </p:nvSpPr>
        <p:spPr bwMode="auto">
          <a:xfrm>
            <a:off x="6588125"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8</a:t>
            </a:r>
          </a:p>
        </p:txBody>
      </p:sp>
      <p:cxnSp>
        <p:nvCxnSpPr>
          <p:cNvPr id="66662" name="AutoShape 102"/>
          <p:cNvCxnSpPr>
            <a:cxnSpLocks noChangeShapeType="1"/>
            <a:stCxn id="66661" idx="0"/>
            <a:endCxn id="66661" idx="2"/>
          </p:cNvCxnSpPr>
          <p:nvPr/>
        </p:nvCxnSpPr>
        <p:spPr bwMode="auto">
          <a:xfrm>
            <a:off x="6969125" y="4956175"/>
            <a:ext cx="0" cy="620713"/>
          </a:xfrm>
          <a:prstGeom prst="straightConnector1">
            <a:avLst/>
          </a:prstGeom>
          <a:noFill/>
          <a:ln w="38100">
            <a:solidFill>
              <a:schemeClr val="tx1"/>
            </a:solidFill>
            <a:round/>
            <a:headEnd/>
            <a:tailEnd/>
          </a:ln>
          <a:effectLst/>
        </p:spPr>
      </p:cxnSp>
      <p:sp>
        <p:nvSpPr>
          <p:cNvPr id="66664" name="AutoShape 104"/>
          <p:cNvSpPr>
            <a:spLocks noChangeArrowheads="1"/>
          </p:cNvSpPr>
          <p:nvPr/>
        </p:nvSpPr>
        <p:spPr bwMode="auto">
          <a:xfrm>
            <a:off x="5380038" y="4298950"/>
            <a:ext cx="762000" cy="127158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7</a:t>
            </a:r>
          </a:p>
        </p:txBody>
      </p:sp>
      <p:cxnSp>
        <p:nvCxnSpPr>
          <p:cNvPr id="66665" name="AutoShape 105"/>
          <p:cNvCxnSpPr>
            <a:cxnSpLocks noChangeShapeType="1"/>
            <a:stCxn id="66664" idx="0"/>
            <a:endCxn id="66664" idx="2"/>
          </p:cNvCxnSpPr>
          <p:nvPr/>
        </p:nvCxnSpPr>
        <p:spPr bwMode="auto">
          <a:xfrm>
            <a:off x="5761038" y="4292600"/>
            <a:ext cx="0" cy="1284288"/>
          </a:xfrm>
          <a:prstGeom prst="straightConnector1">
            <a:avLst/>
          </a:prstGeom>
          <a:noFill/>
          <a:ln w="38100">
            <a:solidFill>
              <a:schemeClr val="tx1"/>
            </a:solidFill>
            <a:round/>
            <a:headEnd/>
            <a:tailEnd/>
          </a:ln>
          <a:effectLst/>
        </p:spPr>
      </p:cxnSp>
      <p:sp>
        <p:nvSpPr>
          <p:cNvPr id="66667" name="AutoShape 107"/>
          <p:cNvSpPr>
            <a:spLocks noChangeArrowheads="1"/>
          </p:cNvSpPr>
          <p:nvPr/>
        </p:nvSpPr>
        <p:spPr bwMode="auto">
          <a:xfrm>
            <a:off x="7807325"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9</a:t>
            </a:r>
          </a:p>
        </p:txBody>
      </p:sp>
      <p:cxnSp>
        <p:nvCxnSpPr>
          <p:cNvPr id="66668" name="AutoShape 108"/>
          <p:cNvCxnSpPr>
            <a:cxnSpLocks noChangeShapeType="1"/>
            <a:stCxn id="66667" idx="0"/>
            <a:endCxn id="66667" idx="2"/>
          </p:cNvCxnSpPr>
          <p:nvPr/>
        </p:nvCxnSpPr>
        <p:spPr bwMode="auto">
          <a:xfrm>
            <a:off x="8188325" y="3933825"/>
            <a:ext cx="0" cy="1643063"/>
          </a:xfrm>
          <a:prstGeom prst="straightConnector1">
            <a:avLst/>
          </a:prstGeom>
          <a:noFill/>
          <a:ln w="38100">
            <a:solidFill>
              <a:schemeClr val="tx1"/>
            </a:solidFill>
            <a:round/>
            <a:headEnd/>
            <a:tailEnd/>
          </a:ln>
          <a:effectLst/>
        </p:spPr>
      </p:cxnSp>
      <p:sp>
        <p:nvSpPr>
          <p:cNvPr id="66669" name="Line 109"/>
          <p:cNvSpPr>
            <a:spLocks noChangeShapeType="1"/>
          </p:cNvSpPr>
          <p:nvPr/>
        </p:nvSpPr>
        <p:spPr bwMode="auto">
          <a:xfrm>
            <a:off x="60404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6670" name="Line 110"/>
          <p:cNvSpPr>
            <a:spLocks noChangeShapeType="1"/>
          </p:cNvSpPr>
          <p:nvPr/>
        </p:nvSpPr>
        <p:spPr bwMode="auto">
          <a:xfrm>
            <a:off x="72469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6671" name="Line 111"/>
          <p:cNvSpPr>
            <a:spLocks noChangeShapeType="1"/>
          </p:cNvSpPr>
          <p:nvPr/>
        </p:nvSpPr>
        <p:spPr bwMode="auto">
          <a:xfrm>
            <a:off x="6040438" y="4451350"/>
            <a:ext cx="17145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6672" name="Line 112"/>
          <p:cNvSpPr>
            <a:spLocks noChangeShapeType="1"/>
          </p:cNvSpPr>
          <p:nvPr/>
        </p:nvSpPr>
        <p:spPr bwMode="auto">
          <a:xfrm>
            <a:off x="6040438" y="4767263"/>
            <a:ext cx="17145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6673" name="Line 113"/>
          <p:cNvSpPr>
            <a:spLocks noChangeShapeType="1"/>
          </p:cNvSpPr>
          <p:nvPr/>
        </p:nvSpPr>
        <p:spPr bwMode="auto">
          <a:xfrm>
            <a:off x="60404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6674" name="Line 114"/>
          <p:cNvSpPr>
            <a:spLocks noChangeShapeType="1"/>
          </p:cNvSpPr>
          <p:nvPr/>
        </p:nvSpPr>
        <p:spPr bwMode="auto">
          <a:xfrm>
            <a:off x="72469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6676" name="AutoShape 116"/>
          <p:cNvSpPr>
            <a:spLocks noChangeArrowheads="1"/>
          </p:cNvSpPr>
          <p:nvPr/>
        </p:nvSpPr>
        <p:spPr bwMode="auto">
          <a:xfrm>
            <a:off x="1587500"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2</a:t>
            </a:r>
          </a:p>
        </p:txBody>
      </p:sp>
      <p:cxnSp>
        <p:nvCxnSpPr>
          <p:cNvPr id="66677" name="AutoShape 117"/>
          <p:cNvCxnSpPr>
            <a:cxnSpLocks noChangeShapeType="1"/>
            <a:stCxn id="66676" idx="0"/>
            <a:endCxn id="66676" idx="2"/>
          </p:cNvCxnSpPr>
          <p:nvPr/>
        </p:nvCxnSpPr>
        <p:spPr bwMode="auto">
          <a:xfrm>
            <a:off x="1968500" y="5210175"/>
            <a:ext cx="0" cy="366713"/>
          </a:xfrm>
          <a:prstGeom prst="straightConnector1">
            <a:avLst/>
          </a:prstGeom>
          <a:noFill/>
          <a:ln w="38100">
            <a:solidFill>
              <a:schemeClr val="tx1"/>
            </a:solidFill>
            <a:round/>
            <a:headEnd/>
            <a:tailEnd/>
          </a:ln>
          <a:effectLst/>
        </p:spPr>
      </p:cxnSp>
      <p:sp>
        <p:nvSpPr>
          <p:cNvPr id="66679" name="AutoShape 119"/>
          <p:cNvSpPr>
            <a:spLocks noChangeArrowheads="1"/>
          </p:cNvSpPr>
          <p:nvPr/>
        </p:nvSpPr>
        <p:spPr bwMode="auto">
          <a:xfrm>
            <a:off x="2859088" y="4583113"/>
            <a:ext cx="762000" cy="98901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5</a:t>
            </a:r>
          </a:p>
        </p:txBody>
      </p:sp>
      <p:cxnSp>
        <p:nvCxnSpPr>
          <p:cNvPr id="66680" name="AutoShape 120"/>
          <p:cNvCxnSpPr>
            <a:cxnSpLocks noChangeShapeType="1"/>
            <a:stCxn id="66679" idx="0"/>
            <a:endCxn id="66679" idx="2"/>
          </p:cNvCxnSpPr>
          <p:nvPr/>
        </p:nvCxnSpPr>
        <p:spPr bwMode="auto">
          <a:xfrm>
            <a:off x="3240088" y="4578350"/>
            <a:ext cx="0" cy="998538"/>
          </a:xfrm>
          <a:prstGeom prst="straightConnector1">
            <a:avLst/>
          </a:prstGeom>
          <a:noFill/>
          <a:ln w="38100">
            <a:solidFill>
              <a:schemeClr val="tx1"/>
            </a:solidFill>
            <a:round/>
            <a:headEnd/>
            <a:tailEnd/>
          </a:ln>
          <a:effectLst/>
        </p:spPr>
      </p:cxnSp>
      <p:sp>
        <p:nvSpPr>
          <p:cNvPr id="66682" name="AutoShape 122"/>
          <p:cNvSpPr>
            <a:spLocks noChangeArrowheads="1"/>
          </p:cNvSpPr>
          <p:nvPr/>
        </p:nvSpPr>
        <p:spPr bwMode="auto">
          <a:xfrm>
            <a:off x="379413" y="3941763"/>
            <a:ext cx="762000" cy="16398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0</a:t>
            </a:r>
          </a:p>
        </p:txBody>
      </p:sp>
      <p:cxnSp>
        <p:nvCxnSpPr>
          <p:cNvPr id="66683" name="AutoShape 123"/>
          <p:cNvCxnSpPr>
            <a:cxnSpLocks noChangeShapeType="1"/>
            <a:stCxn id="66682" idx="0"/>
            <a:endCxn id="66682" idx="2"/>
          </p:cNvCxnSpPr>
          <p:nvPr/>
        </p:nvCxnSpPr>
        <p:spPr bwMode="auto">
          <a:xfrm>
            <a:off x="760413" y="3933825"/>
            <a:ext cx="0" cy="1655763"/>
          </a:xfrm>
          <a:prstGeom prst="straightConnector1">
            <a:avLst/>
          </a:prstGeom>
          <a:noFill/>
          <a:ln w="38100">
            <a:solidFill>
              <a:schemeClr val="tx1"/>
            </a:solidFill>
            <a:round/>
            <a:headEnd/>
            <a:tailEnd/>
          </a:ln>
          <a:effectLst/>
        </p:spPr>
      </p:cxnSp>
      <p:sp>
        <p:nvSpPr>
          <p:cNvPr id="66684" name="Line 124"/>
          <p:cNvSpPr>
            <a:spLocks noChangeShapeType="1"/>
          </p:cNvSpPr>
          <p:nvPr/>
        </p:nvSpPr>
        <p:spPr bwMode="auto">
          <a:xfrm>
            <a:off x="1016000" y="4451350"/>
            <a:ext cx="304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6685" name="Line 125"/>
          <p:cNvSpPr>
            <a:spLocks noChangeShapeType="1"/>
          </p:cNvSpPr>
          <p:nvPr/>
        </p:nvSpPr>
        <p:spPr bwMode="auto">
          <a:xfrm>
            <a:off x="1016000" y="4765675"/>
            <a:ext cx="177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6686" name="Line 126"/>
          <p:cNvSpPr>
            <a:spLocks noChangeShapeType="1"/>
          </p:cNvSpPr>
          <p:nvPr/>
        </p:nvSpPr>
        <p:spPr bwMode="auto">
          <a:xfrm>
            <a:off x="1016000" y="5095875"/>
            <a:ext cx="177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6687" name="Line 127"/>
          <p:cNvSpPr>
            <a:spLocks noChangeShapeType="1"/>
          </p:cNvSpPr>
          <p:nvPr/>
        </p:nvSpPr>
        <p:spPr bwMode="auto">
          <a:xfrm>
            <a:off x="1016000" y="5389563"/>
            <a:ext cx="508000" cy="0"/>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6688" name="Line 128"/>
          <p:cNvSpPr>
            <a:spLocks noChangeShapeType="1"/>
          </p:cNvSpPr>
          <p:nvPr/>
        </p:nvSpPr>
        <p:spPr bwMode="auto">
          <a:xfrm>
            <a:off x="2286000" y="5386388"/>
            <a:ext cx="5080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6689" name="Line 129"/>
          <p:cNvSpPr>
            <a:spLocks noChangeShapeType="1"/>
          </p:cNvSpPr>
          <p:nvPr/>
        </p:nvSpPr>
        <p:spPr bwMode="auto">
          <a:xfrm>
            <a:off x="3556000" y="5383213"/>
            <a:ext cx="5080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6690" name="Line 130"/>
          <p:cNvSpPr>
            <a:spLocks noChangeShapeType="1"/>
          </p:cNvSpPr>
          <p:nvPr/>
        </p:nvSpPr>
        <p:spPr bwMode="auto">
          <a:xfrm>
            <a:off x="3556000" y="5097463"/>
            <a:ext cx="5080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6691" name="Line 131"/>
          <p:cNvSpPr>
            <a:spLocks noChangeShapeType="1"/>
          </p:cNvSpPr>
          <p:nvPr/>
        </p:nvSpPr>
        <p:spPr bwMode="auto">
          <a:xfrm>
            <a:off x="3556000" y="4767263"/>
            <a:ext cx="5080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6703" name="AutoShape 143"/>
          <p:cNvSpPr>
            <a:spLocks noChangeArrowheads="1"/>
          </p:cNvSpPr>
          <p:nvPr/>
        </p:nvSpPr>
        <p:spPr bwMode="auto">
          <a:xfrm>
            <a:off x="4124325" y="4308475"/>
            <a:ext cx="762000" cy="12747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6</a:t>
            </a:r>
          </a:p>
        </p:txBody>
      </p:sp>
      <p:cxnSp>
        <p:nvCxnSpPr>
          <p:cNvPr id="66704" name="AutoShape 144"/>
          <p:cNvCxnSpPr>
            <a:cxnSpLocks noChangeShapeType="1"/>
            <a:stCxn id="66703" idx="0"/>
            <a:endCxn id="66703" idx="2"/>
          </p:cNvCxnSpPr>
          <p:nvPr/>
        </p:nvCxnSpPr>
        <p:spPr bwMode="auto">
          <a:xfrm>
            <a:off x="4505325" y="4302125"/>
            <a:ext cx="0" cy="1287463"/>
          </a:xfrm>
          <a:prstGeom prst="straightConnector1">
            <a:avLst/>
          </a:prstGeom>
          <a:noFill/>
          <a:ln w="38100">
            <a:solidFill>
              <a:schemeClr val="tx1"/>
            </a:solidFill>
            <a:round/>
            <a:headEnd/>
            <a:tailEnd/>
          </a:ln>
          <a:effectLst/>
        </p:spPr>
      </p:cxnSp>
      <p:sp>
        <p:nvSpPr>
          <p:cNvPr id="66706" name="Line 146"/>
          <p:cNvSpPr>
            <a:spLocks noChangeShapeType="1"/>
          </p:cNvSpPr>
          <p:nvPr/>
        </p:nvSpPr>
        <p:spPr bwMode="auto">
          <a:xfrm>
            <a:off x="4821238" y="5386388"/>
            <a:ext cx="5080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6707" name="Line 147"/>
          <p:cNvSpPr>
            <a:spLocks noChangeShapeType="1"/>
          </p:cNvSpPr>
          <p:nvPr/>
        </p:nvSpPr>
        <p:spPr bwMode="auto">
          <a:xfrm>
            <a:off x="4821238" y="5100638"/>
            <a:ext cx="5080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6708" name="Line 148"/>
          <p:cNvSpPr>
            <a:spLocks noChangeShapeType="1"/>
          </p:cNvSpPr>
          <p:nvPr/>
        </p:nvSpPr>
        <p:spPr bwMode="auto">
          <a:xfrm>
            <a:off x="4821238" y="4770438"/>
            <a:ext cx="5080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6709" name="Line 149"/>
          <p:cNvSpPr>
            <a:spLocks noChangeShapeType="1"/>
          </p:cNvSpPr>
          <p:nvPr/>
        </p:nvSpPr>
        <p:spPr bwMode="auto">
          <a:xfrm>
            <a:off x="4824413" y="44608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6710" name="Line 150"/>
          <p:cNvSpPr>
            <a:spLocks noChangeShapeType="1"/>
          </p:cNvSpPr>
          <p:nvPr/>
        </p:nvSpPr>
        <p:spPr bwMode="auto">
          <a:xfrm>
            <a:off x="1058863" y="4168775"/>
            <a:ext cx="6696075" cy="6350"/>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66713" name="Rectangle 153"/>
          <p:cNvSpPr>
            <a:spLocks noChangeArrowheads="1"/>
          </p:cNvSpPr>
          <p:nvPr/>
        </p:nvSpPr>
        <p:spPr bwMode="auto">
          <a:xfrm>
            <a:off x="1952625" y="52482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66714" name="Rectangle 154"/>
          <p:cNvSpPr>
            <a:spLocks noChangeArrowheads="1"/>
          </p:cNvSpPr>
          <p:nvPr/>
        </p:nvSpPr>
        <p:spPr bwMode="auto">
          <a:xfrm>
            <a:off x="3306763" y="46513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66716" name="Rectangle 156"/>
          <p:cNvSpPr>
            <a:spLocks noChangeArrowheads="1"/>
          </p:cNvSpPr>
          <p:nvPr/>
        </p:nvSpPr>
        <p:spPr bwMode="auto">
          <a:xfrm>
            <a:off x="5829300" y="43449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66717" name="Rectangle 157"/>
          <p:cNvSpPr>
            <a:spLocks noChangeArrowheads="1"/>
          </p:cNvSpPr>
          <p:nvPr/>
        </p:nvSpPr>
        <p:spPr bwMode="auto">
          <a:xfrm>
            <a:off x="7053263" y="49926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66718" name="Rectangle 158"/>
          <p:cNvSpPr>
            <a:spLocks noChangeArrowheads="1"/>
          </p:cNvSpPr>
          <p:nvPr/>
        </p:nvSpPr>
        <p:spPr bwMode="auto">
          <a:xfrm>
            <a:off x="8243888" y="39909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66733" name="AutoShape 173"/>
          <p:cNvSpPr>
            <a:spLocks noChangeArrowheads="1"/>
          </p:cNvSpPr>
          <p:nvPr/>
        </p:nvSpPr>
        <p:spPr bwMode="auto">
          <a:xfrm>
            <a:off x="755650"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66734" name="AutoShape 174"/>
          <p:cNvSpPr>
            <a:spLocks noChangeArrowheads="1"/>
          </p:cNvSpPr>
          <p:nvPr/>
        </p:nvSpPr>
        <p:spPr bwMode="auto">
          <a:xfrm>
            <a:off x="1978025"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66735" name="AutoShape 175"/>
          <p:cNvSpPr>
            <a:spLocks noChangeArrowheads="1"/>
          </p:cNvSpPr>
          <p:nvPr/>
        </p:nvSpPr>
        <p:spPr bwMode="auto">
          <a:xfrm>
            <a:off x="3203575" y="46339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66736" name="AutoShape 176"/>
          <p:cNvSpPr>
            <a:spLocks noChangeArrowheads="1"/>
          </p:cNvSpPr>
          <p:nvPr/>
        </p:nvSpPr>
        <p:spPr bwMode="auto">
          <a:xfrm>
            <a:off x="8170863"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66737" name="AutoShape 177"/>
          <p:cNvSpPr>
            <a:spLocks noChangeArrowheads="1"/>
          </p:cNvSpPr>
          <p:nvPr/>
        </p:nvSpPr>
        <p:spPr bwMode="auto">
          <a:xfrm>
            <a:off x="7018338" y="49942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66738" name="AutoShape 178"/>
          <p:cNvSpPr>
            <a:spLocks noChangeArrowheads="1"/>
          </p:cNvSpPr>
          <p:nvPr/>
        </p:nvSpPr>
        <p:spPr bwMode="auto">
          <a:xfrm>
            <a:off x="5794375"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66739" name="AutoShape 179"/>
          <p:cNvSpPr>
            <a:spLocks noChangeArrowheads="1"/>
          </p:cNvSpPr>
          <p:nvPr/>
        </p:nvSpPr>
        <p:spPr bwMode="auto">
          <a:xfrm>
            <a:off x="4500563"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51" name="Footer Placeholder 50"/>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2" name="Text Box 34">
            <a:extLst>
              <a:ext uri="{FF2B5EF4-FFF2-40B4-BE49-F238E27FC236}">
                <a16:creationId xmlns:a16="http://schemas.microsoft.com/office/drawing/2014/main" id="{224FCB8B-7637-E46F-7A7D-EA87D446FD6A}"/>
              </a:ext>
            </a:extLst>
          </p:cNvPr>
          <p:cNvSpPr txBox="1">
            <a:spLocks noChangeArrowheads="1"/>
          </p:cNvSpPr>
          <p:nvPr/>
        </p:nvSpPr>
        <p:spPr bwMode="auto">
          <a:xfrm>
            <a:off x="591389" y="918780"/>
            <a:ext cx="7026282" cy="437043"/>
          </a:xfrm>
          <a:prstGeom prst="rect">
            <a:avLst/>
          </a:prstGeom>
          <a:noFill/>
          <a:ln w="38100" algn="ctr">
            <a:solidFill>
              <a:srgbClr val="66FF33"/>
            </a:solidFill>
            <a:miter lim="800000"/>
            <a:headEnd/>
            <a:tailEnd/>
          </a:ln>
        </p:spPr>
        <p:txBody>
          <a:bodyPr wrap="none">
            <a:spAutoFit/>
          </a:bodyPr>
          <a:lstStyle/>
          <a:p>
            <a:r>
              <a:rPr lang="en-US" sz="2800" b="0" dirty="0">
                <a:solidFill>
                  <a:srgbClr val="FFFF00"/>
                </a:solidFill>
                <a:latin typeface="Arial" pitchFamily="34" charset="0"/>
              </a:rPr>
              <a:t>Create node of (randomly chosen) height 4</a:t>
            </a:r>
          </a:p>
        </p:txBody>
      </p:sp>
      <p:sp>
        <p:nvSpPr>
          <p:cNvPr id="3" name="Text Box 34">
            <a:extLst>
              <a:ext uri="{FF2B5EF4-FFF2-40B4-BE49-F238E27FC236}">
                <a16:creationId xmlns:a16="http://schemas.microsoft.com/office/drawing/2014/main" id="{8681C055-D0FA-B440-D0C7-3658143810AA}"/>
              </a:ext>
            </a:extLst>
          </p:cNvPr>
          <p:cNvSpPr txBox="1">
            <a:spLocks noChangeArrowheads="1"/>
          </p:cNvSpPr>
          <p:nvPr/>
        </p:nvSpPr>
        <p:spPr bwMode="auto">
          <a:xfrm>
            <a:off x="591389" y="1479364"/>
            <a:ext cx="5346335" cy="440955"/>
          </a:xfrm>
          <a:prstGeom prst="rect">
            <a:avLst/>
          </a:prstGeom>
          <a:noFill/>
          <a:ln w="38100" algn="ctr">
            <a:solidFill>
              <a:srgbClr val="FFCCCC"/>
            </a:solidFill>
            <a:miter lim="800000"/>
            <a:headEnd/>
            <a:tailEnd/>
          </a:ln>
        </p:spPr>
        <p:txBody>
          <a:bodyPr wrap="none">
            <a:spAutoFit/>
          </a:bodyPr>
          <a:lstStyle/>
          <a:p>
            <a:r>
              <a:rPr lang="en-US" sz="2800" b="0" dirty="0">
                <a:solidFill>
                  <a:srgbClr val="FFFF00"/>
                </a:solidFill>
                <a:latin typeface="Arial" pitchFamily="34" charset="0"/>
              </a:rPr>
              <a:t>Call </a:t>
            </a:r>
            <a:r>
              <a:rPr lang="en-US" sz="2800" dirty="0">
                <a:solidFill>
                  <a:srgbClr val="FFFF00"/>
                </a:solidFill>
                <a:latin typeface="Consolas" panose="020B0609020204030204" pitchFamily="49" charset="0"/>
              </a:rPr>
              <a:t>find()</a:t>
            </a:r>
            <a:r>
              <a:rPr lang="en-US" sz="2800" b="0" dirty="0">
                <a:solidFill>
                  <a:srgbClr val="FFFF00"/>
                </a:solidFill>
                <a:latin typeface="Arial" pitchFamily="34" charset="0"/>
              </a:rPr>
              <a:t> to get predecessors</a:t>
            </a:r>
          </a:p>
        </p:txBody>
      </p:sp>
      <p:sp>
        <p:nvSpPr>
          <p:cNvPr id="4" name="Text Box 34">
            <a:extLst>
              <a:ext uri="{FF2B5EF4-FFF2-40B4-BE49-F238E27FC236}">
                <a16:creationId xmlns:a16="http://schemas.microsoft.com/office/drawing/2014/main" id="{98C61634-3E13-92C0-C033-77E8D2A45F7E}"/>
              </a:ext>
            </a:extLst>
          </p:cNvPr>
          <p:cNvSpPr txBox="1">
            <a:spLocks noChangeArrowheads="1"/>
          </p:cNvSpPr>
          <p:nvPr/>
        </p:nvSpPr>
        <p:spPr bwMode="auto">
          <a:xfrm>
            <a:off x="591389" y="2043860"/>
            <a:ext cx="3204723" cy="437043"/>
          </a:xfrm>
          <a:prstGeom prst="rect">
            <a:avLst/>
          </a:prstGeom>
          <a:noFill/>
          <a:ln w="38100" algn="ctr">
            <a:solidFill>
              <a:srgbClr val="C00000"/>
            </a:solidFill>
            <a:miter lim="800000"/>
            <a:headEnd/>
            <a:tailEnd/>
          </a:ln>
        </p:spPr>
        <p:txBody>
          <a:bodyPr wrap="none">
            <a:spAutoFit/>
          </a:bodyPr>
          <a:lstStyle/>
          <a:p>
            <a:r>
              <a:rPr lang="en-US" sz="2800" b="0" dirty="0">
                <a:solidFill>
                  <a:srgbClr val="FFFF00"/>
                </a:solidFill>
                <a:latin typeface="Arial" pitchFamily="34" charset="0"/>
              </a:rPr>
              <a:t>Lock predecessors</a:t>
            </a:r>
          </a:p>
        </p:txBody>
      </p:sp>
      <p:sp>
        <p:nvSpPr>
          <p:cNvPr id="5" name="Text Box 34">
            <a:extLst>
              <a:ext uri="{FF2B5EF4-FFF2-40B4-BE49-F238E27FC236}">
                <a16:creationId xmlns:a16="http://schemas.microsoft.com/office/drawing/2014/main" id="{88551C6F-878F-FA3D-629E-37273523C738}"/>
              </a:ext>
            </a:extLst>
          </p:cNvPr>
          <p:cNvSpPr txBox="1">
            <a:spLocks noChangeArrowheads="1"/>
          </p:cNvSpPr>
          <p:nvPr/>
        </p:nvSpPr>
        <p:spPr bwMode="auto">
          <a:xfrm>
            <a:off x="591389" y="2604444"/>
            <a:ext cx="1425391" cy="437043"/>
          </a:xfrm>
          <a:prstGeom prst="rect">
            <a:avLst/>
          </a:prstGeom>
          <a:noFill/>
          <a:ln w="38100" algn="ctr">
            <a:solidFill>
              <a:srgbClr val="7030A0"/>
            </a:solidFill>
            <a:miter lim="800000"/>
            <a:headEnd/>
            <a:tailEnd/>
          </a:ln>
        </p:spPr>
        <p:txBody>
          <a:bodyPr wrap="none">
            <a:spAutoFit/>
          </a:bodyPr>
          <a:lstStyle/>
          <a:p>
            <a:r>
              <a:rPr lang="en-US" sz="2800" b="0" dirty="0">
                <a:solidFill>
                  <a:srgbClr val="FFFF00"/>
                </a:solidFill>
                <a:latin typeface="Arial" pitchFamily="34" charset="0"/>
              </a:rPr>
              <a:t>validate</a:t>
            </a:r>
          </a:p>
        </p:txBody>
      </p:sp>
      <p:sp>
        <p:nvSpPr>
          <p:cNvPr id="6" name="Text Box 34">
            <a:extLst>
              <a:ext uri="{FF2B5EF4-FFF2-40B4-BE49-F238E27FC236}">
                <a16:creationId xmlns:a16="http://schemas.microsoft.com/office/drawing/2014/main" id="{C55457F4-4A87-4431-9803-930629E51836}"/>
              </a:ext>
            </a:extLst>
          </p:cNvPr>
          <p:cNvSpPr txBox="1">
            <a:spLocks noChangeArrowheads="1"/>
          </p:cNvSpPr>
          <p:nvPr/>
        </p:nvSpPr>
        <p:spPr bwMode="auto">
          <a:xfrm>
            <a:off x="591389" y="3165029"/>
            <a:ext cx="2642070" cy="437043"/>
          </a:xfrm>
          <a:prstGeom prst="rect">
            <a:avLst/>
          </a:prstGeom>
          <a:noFill/>
          <a:ln w="38100" algn="ctr">
            <a:solidFill>
              <a:srgbClr val="FFC000"/>
            </a:solidFill>
            <a:miter lim="800000"/>
            <a:headEnd/>
            <a:tailEnd/>
          </a:ln>
        </p:spPr>
        <p:txBody>
          <a:bodyPr wrap="none">
            <a:spAutoFit/>
          </a:bodyPr>
          <a:lstStyle/>
          <a:p>
            <a:r>
              <a:rPr lang="en-US" sz="2800" b="0" dirty="0">
                <a:solidFill>
                  <a:srgbClr val="FFFF00"/>
                </a:solidFill>
                <a:latin typeface="Arial" pitchFamily="34" charset="0"/>
              </a:rPr>
              <a:t>Splice &amp; unlock</a:t>
            </a:r>
          </a:p>
        </p:txBody>
      </p:sp>
      <p:sp>
        <p:nvSpPr>
          <p:cNvPr id="9" name="Rectangle 2">
            <a:extLst>
              <a:ext uri="{FF2B5EF4-FFF2-40B4-BE49-F238E27FC236}">
                <a16:creationId xmlns:a16="http://schemas.microsoft.com/office/drawing/2014/main" id="{AF5A87B9-60B3-9F0F-2178-62E952BB0B92}"/>
              </a:ext>
            </a:extLst>
          </p:cNvPr>
          <p:cNvSpPr>
            <a:spLocks noGrp="1" noChangeArrowheads="1"/>
          </p:cNvSpPr>
          <p:nvPr>
            <p:ph type="title"/>
          </p:nvPr>
        </p:nvSpPr>
        <p:spPr>
          <a:xfrm>
            <a:off x="760413" y="-100013"/>
            <a:ext cx="7772400" cy="1143001"/>
          </a:xfrm>
        </p:spPr>
        <p:txBody>
          <a:bodyPr/>
          <a:lstStyle/>
          <a:p>
            <a:r>
              <a:rPr lang="en-US" dirty="0">
                <a:solidFill>
                  <a:srgbClr val="FFFF00"/>
                </a:solidFill>
              </a:rPr>
              <a:t>add(6)</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Slide Number Placeholder 5"/>
          <p:cNvSpPr>
            <a:spLocks noGrp="1"/>
          </p:cNvSpPr>
          <p:nvPr>
            <p:ph type="sldNum" sz="quarter" idx="12"/>
          </p:nvPr>
        </p:nvSpPr>
        <p:spPr/>
        <p:txBody>
          <a:bodyPr/>
          <a:lstStyle/>
          <a:p>
            <a:fld id="{0D0FCC99-3995-44A5-9653-3869D63657A9}" type="slidenum">
              <a:rPr lang="en-US">
                <a:latin typeface="+mj-lt"/>
              </a:rPr>
              <a:pPr/>
              <a:t>46</a:t>
            </a:fld>
            <a:endParaRPr lang="en-US">
              <a:latin typeface="+mj-lt"/>
            </a:endParaRPr>
          </a:p>
        </p:txBody>
      </p:sp>
      <p:sp>
        <p:nvSpPr>
          <p:cNvPr id="146434" name="Rectangle 2"/>
          <p:cNvSpPr>
            <a:spLocks noGrp="1" noChangeArrowheads="1"/>
          </p:cNvSpPr>
          <p:nvPr>
            <p:ph type="title"/>
          </p:nvPr>
        </p:nvSpPr>
        <p:spPr>
          <a:xfrm>
            <a:off x="611188" y="333375"/>
            <a:ext cx="7772400" cy="1143000"/>
          </a:xfrm>
        </p:spPr>
        <p:txBody>
          <a:bodyPr/>
          <a:lstStyle/>
          <a:p>
            <a:r>
              <a:rPr lang="en-US" dirty="0">
                <a:solidFill>
                  <a:srgbClr val="FFFF00"/>
                </a:solidFill>
              </a:rPr>
              <a:t>remove(6)</a:t>
            </a:r>
          </a:p>
        </p:txBody>
      </p:sp>
      <p:sp>
        <p:nvSpPr>
          <p:cNvPr id="146438" name="AutoShape 6"/>
          <p:cNvSpPr>
            <a:spLocks noChangeArrowheads="1"/>
          </p:cNvSpPr>
          <p:nvPr/>
        </p:nvSpPr>
        <p:spPr bwMode="auto">
          <a:xfrm>
            <a:off x="6588125"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146439" name="AutoShape 7"/>
          <p:cNvCxnSpPr>
            <a:cxnSpLocks noChangeShapeType="1"/>
            <a:stCxn id="146438" idx="0"/>
            <a:endCxn id="146438" idx="2"/>
          </p:cNvCxnSpPr>
          <p:nvPr/>
        </p:nvCxnSpPr>
        <p:spPr bwMode="auto">
          <a:xfrm>
            <a:off x="6969125" y="4956175"/>
            <a:ext cx="0" cy="620713"/>
          </a:xfrm>
          <a:prstGeom prst="straightConnector1">
            <a:avLst/>
          </a:prstGeom>
          <a:noFill/>
          <a:ln w="38100">
            <a:solidFill>
              <a:schemeClr val="tx1"/>
            </a:solidFill>
            <a:round/>
            <a:headEnd/>
            <a:tailEnd/>
          </a:ln>
          <a:effectLst/>
        </p:spPr>
      </p:cxnSp>
      <p:sp>
        <p:nvSpPr>
          <p:cNvPr id="146441" name="AutoShape 9"/>
          <p:cNvSpPr>
            <a:spLocks noChangeArrowheads="1"/>
          </p:cNvSpPr>
          <p:nvPr/>
        </p:nvSpPr>
        <p:spPr bwMode="auto">
          <a:xfrm>
            <a:off x="5380038" y="4298950"/>
            <a:ext cx="762000" cy="127158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146442" name="AutoShape 10"/>
          <p:cNvCxnSpPr>
            <a:cxnSpLocks noChangeShapeType="1"/>
            <a:stCxn id="146441" idx="0"/>
            <a:endCxn id="146441" idx="2"/>
          </p:cNvCxnSpPr>
          <p:nvPr/>
        </p:nvCxnSpPr>
        <p:spPr bwMode="auto">
          <a:xfrm>
            <a:off x="5761038" y="4292600"/>
            <a:ext cx="0" cy="1284288"/>
          </a:xfrm>
          <a:prstGeom prst="straightConnector1">
            <a:avLst/>
          </a:prstGeom>
          <a:noFill/>
          <a:ln w="38100">
            <a:solidFill>
              <a:schemeClr val="tx1"/>
            </a:solidFill>
            <a:round/>
            <a:headEnd/>
            <a:tailEnd/>
          </a:ln>
          <a:effectLst/>
        </p:spPr>
      </p:cxnSp>
      <p:sp>
        <p:nvSpPr>
          <p:cNvPr id="146444" name="AutoShape 12"/>
          <p:cNvSpPr>
            <a:spLocks noChangeArrowheads="1"/>
          </p:cNvSpPr>
          <p:nvPr/>
        </p:nvSpPr>
        <p:spPr bwMode="auto">
          <a:xfrm>
            <a:off x="7807325"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146445" name="AutoShape 13"/>
          <p:cNvCxnSpPr>
            <a:cxnSpLocks noChangeShapeType="1"/>
            <a:stCxn id="146444" idx="0"/>
            <a:endCxn id="146444" idx="2"/>
          </p:cNvCxnSpPr>
          <p:nvPr/>
        </p:nvCxnSpPr>
        <p:spPr bwMode="auto">
          <a:xfrm>
            <a:off x="8188325" y="3933825"/>
            <a:ext cx="0" cy="1643063"/>
          </a:xfrm>
          <a:prstGeom prst="straightConnector1">
            <a:avLst/>
          </a:prstGeom>
          <a:noFill/>
          <a:ln w="38100">
            <a:solidFill>
              <a:schemeClr val="tx1"/>
            </a:solidFill>
            <a:round/>
            <a:headEnd/>
            <a:tailEnd/>
          </a:ln>
          <a:effectLst/>
        </p:spPr>
      </p:cxnSp>
      <p:sp>
        <p:nvSpPr>
          <p:cNvPr id="146446" name="Line 14"/>
          <p:cNvSpPr>
            <a:spLocks noChangeShapeType="1"/>
          </p:cNvSpPr>
          <p:nvPr/>
        </p:nvSpPr>
        <p:spPr bwMode="auto">
          <a:xfrm>
            <a:off x="60404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46447" name="Line 15"/>
          <p:cNvSpPr>
            <a:spLocks noChangeShapeType="1"/>
          </p:cNvSpPr>
          <p:nvPr/>
        </p:nvSpPr>
        <p:spPr bwMode="auto">
          <a:xfrm>
            <a:off x="72469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46448" name="Line 16"/>
          <p:cNvSpPr>
            <a:spLocks noChangeShapeType="1"/>
          </p:cNvSpPr>
          <p:nvPr/>
        </p:nvSpPr>
        <p:spPr bwMode="auto">
          <a:xfrm>
            <a:off x="6040438" y="4451350"/>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46449" name="Line 17"/>
          <p:cNvSpPr>
            <a:spLocks noChangeShapeType="1"/>
          </p:cNvSpPr>
          <p:nvPr/>
        </p:nvSpPr>
        <p:spPr bwMode="auto">
          <a:xfrm>
            <a:off x="6040438" y="47672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46450" name="Line 18"/>
          <p:cNvSpPr>
            <a:spLocks noChangeShapeType="1"/>
          </p:cNvSpPr>
          <p:nvPr/>
        </p:nvSpPr>
        <p:spPr bwMode="auto">
          <a:xfrm>
            <a:off x="60404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46451" name="Line 19"/>
          <p:cNvSpPr>
            <a:spLocks noChangeShapeType="1"/>
          </p:cNvSpPr>
          <p:nvPr/>
        </p:nvSpPr>
        <p:spPr bwMode="auto">
          <a:xfrm>
            <a:off x="72469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46453" name="AutoShape 21"/>
          <p:cNvSpPr>
            <a:spLocks noChangeArrowheads="1"/>
          </p:cNvSpPr>
          <p:nvPr/>
        </p:nvSpPr>
        <p:spPr bwMode="auto">
          <a:xfrm>
            <a:off x="1587500"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146454" name="AutoShape 22"/>
          <p:cNvCxnSpPr>
            <a:cxnSpLocks noChangeShapeType="1"/>
            <a:stCxn id="146453" idx="0"/>
            <a:endCxn id="146453" idx="2"/>
          </p:cNvCxnSpPr>
          <p:nvPr/>
        </p:nvCxnSpPr>
        <p:spPr bwMode="auto">
          <a:xfrm>
            <a:off x="1968500" y="5210175"/>
            <a:ext cx="0" cy="366713"/>
          </a:xfrm>
          <a:prstGeom prst="straightConnector1">
            <a:avLst/>
          </a:prstGeom>
          <a:noFill/>
          <a:ln w="38100">
            <a:solidFill>
              <a:schemeClr val="tx1"/>
            </a:solidFill>
            <a:round/>
            <a:headEnd/>
            <a:tailEnd/>
          </a:ln>
          <a:effectLst/>
        </p:spPr>
      </p:cxnSp>
      <p:sp>
        <p:nvSpPr>
          <p:cNvPr id="146456" name="AutoShape 24"/>
          <p:cNvSpPr>
            <a:spLocks noChangeArrowheads="1"/>
          </p:cNvSpPr>
          <p:nvPr/>
        </p:nvSpPr>
        <p:spPr bwMode="auto">
          <a:xfrm>
            <a:off x="2859088" y="4583113"/>
            <a:ext cx="762000" cy="98901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146457" name="AutoShape 25"/>
          <p:cNvCxnSpPr>
            <a:cxnSpLocks noChangeShapeType="1"/>
            <a:stCxn id="146456" idx="0"/>
            <a:endCxn id="146456" idx="2"/>
          </p:cNvCxnSpPr>
          <p:nvPr/>
        </p:nvCxnSpPr>
        <p:spPr bwMode="auto">
          <a:xfrm>
            <a:off x="3240088" y="4578350"/>
            <a:ext cx="0" cy="998538"/>
          </a:xfrm>
          <a:prstGeom prst="straightConnector1">
            <a:avLst/>
          </a:prstGeom>
          <a:noFill/>
          <a:ln w="38100">
            <a:solidFill>
              <a:schemeClr val="tx1"/>
            </a:solidFill>
            <a:round/>
            <a:headEnd/>
            <a:tailEnd/>
          </a:ln>
          <a:effectLst/>
        </p:spPr>
      </p:cxnSp>
      <p:sp>
        <p:nvSpPr>
          <p:cNvPr id="146459" name="AutoShape 27"/>
          <p:cNvSpPr>
            <a:spLocks noChangeArrowheads="1"/>
          </p:cNvSpPr>
          <p:nvPr/>
        </p:nvSpPr>
        <p:spPr bwMode="auto">
          <a:xfrm>
            <a:off x="379413" y="3941763"/>
            <a:ext cx="762000" cy="16398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146460" name="AutoShape 28"/>
          <p:cNvCxnSpPr>
            <a:cxnSpLocks noChangeShapeType="1"/>
            <a:stCxn id="146459" idx="0"/>
            <a:endCxn id="146459" idx="2"/>
          </p:cNvCxnSpPr>
          <p:nvPr/>
        </p:nvCxnSpPr>
        <p:spPr bwMode="auto">
          <a:xfrm>
            <a:off x="760413" y="3933825"/>
            <a:ext cx="0" cy="1655763"/>
          </a:xfrm>
          <a:prstGeom prst="straightConnector1">
            <a:avLst/>
          </a:prstGeom>
          <a:noFill/>
          <a:ln w="38100">
            <a:solidFill>
              <a:schemeClr val="tx1"/>
            </a:solidFill>
            <a:round/>
            <a:headEnd/>
            <a:tailEnd/>
          </a:ln>
          <a:effectLst/>
        </p:spPr>
      </p:cxnSp>
      <p:sp>
        <p:nvSpPr>
          <p:cNvPr id="146461" name="Line 29"/>
          <p:cNvSpPr>
            <a:spLocks noChangeShapeType="1"/>
          </p:cNvSpPr>
          <p:nvPr/>
        </p:nvSpPr>
        <p:spPr bwMode="auto">
          <a:xfrm>
            <a:off x="1016000" y="4451350"/>
            <a:ext cx="304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46462" name="Line 30"/>
          <p:cNvSpPr>
            <a:spLocks noChangeShapeType="1"/>
          </p:cNvSpPr>
          <p:nvPr/>
        </p:nvSpPr>
        <p:spPr bwMode="auto">
          <a:xfrm>
            <a:off x="1016000" y="47656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46463" name="Line 31"/>
          <p:cNvSpPr>
            <a:spLocks noChangeShapeType="1"/>
          </p:cNvSpPr>
          <p:nvPr/>
        </p:nvSpPr>
        <p:spPr bwMode="auto">
          <a:xfrm>
            <a:off x="1016000" y="50958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46464" name="Line 32"/>
          <p:cNvSpPr>
            <a:spLocks noChangeShapeType="1"/>
          </p:cNvSpPr>
          <p:nvPr/>
        </p:nvSpPr>
        <p:spPr bwMode="auto">
          <a:xfrm>
            <a:off x="1016000" y="5389563"/>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46465" name="Line 33"/>
          <p:cNvSpPr>
            <a:spLocks noChangeShapeType="1"/>
          </p:cNvSpPr>
          <p:nvPr/>
        </p:nvSpPr>
        <p:spPr bwMode="auto">
          <a:xfrm>
            <a:off x="2286000"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46466" name="Line 34"/>
          <p:cNvSpPr>
            <a:spLocks noChangeShapeType="1"/>
          </p:cNvSpPr>
          <p:nvPr/>
        </p:nvSpPr>
        <p:spPr bwMode="auto">
          <a:xfrm>
            <a:off x="3556000" y="5383213"/>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46467" name="Line 35"/>
          <p:cNvSpPr>
            <a:spLocks noChangeShapeType="1"/>
          </p:cNvSpPr>
          <p:nvPr/>
        </p:nvSpPr>
        <p:spPr bwMode="auto">
          <a:xfrm>
            <a:off x="3556000" y="5097463"/>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46468" name="Line 36"/>
          <p:cNvSpPr>
            <a:spLocks noChangeShapeType="1"/>
          </p:cNvSpPr>
          <p:nvPr/>
        </p:nvSpPr>
        <p:spPr bwMode="auto">
          <a:xfrm>
            <a:off x="3556000" y="4767263"/>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46470" name="AutoShape 38"/>
          <p:cNvSpPr>
            <a:spLocks noChangeArrowheads="1"/>
          </p:cNvSpPr>
          <p:nvPr/>
        </p:nvSpPr>
        <p:spPr bwMode="auto">
          <a:xfrm>
            <a:off x="4124325" y="4308475"/>
            <a:ext cx="762000" cy="12747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6</a:t>
            </a:r>
          </a:p>
        </p:txBody>
      </p:sp>
      <p:cxnSp>
        <p:nvCxnSpPr>
          <p:cNvPr id="146471" name="AutoShape 39"/>
          <p:cNvCxnSpPr>
            <a:cxnSpLocks noChangeShapeType="1"/>
            <a:stCxn id="146470" idx="0"/>
            <a:endCxn id="146470" idx="2"/>
          </p:cNvCxnSpPr>
          <p:nvPr/>
        </p:nvCxnSpPr>
        <p:spPr bwMode="auto">
          <a:xfrm>
            <a:off x="4505325" y="4302125"/>
            <a:ext cx="0" cy="1287463"/>
          </a:xfrm>
          <a:prstGeom prst="straightConnector1">
            <a:avLst/>
          </a:prstGeom>
          <a:noFill/>
          <a:ln w="38100">
            <a:solidFill>
              <a:schemeClr val="tx1"/>
            </a:solidFill>
            <a:round/>
            <a:headEnd/>
            <a:tailEnd/>
          </a:ln>
          <a:effectLst/>
        </p:spPr>
      </p:cxnSp>
      <p:sp>
        <p:nvSpPr>
          <p:cNvPr id="146473" name="Line 41"/>
          <p:cNvSpPr>
            <a:spLocks noChangeShapeType="1"/>
          </p:cNvSpPr>
          <p:nvPr/>
        </p:nvSpPr>
        <p:spPr bwMode="auto">
          <a:xfrm>
            <a:off x="4821238"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46474" name="Line 42"/>
          <p:cNvSpPr>
            <a:spLocks noChangeShapeType="1"/>
          </p:cNvSpPr>
          <p:nvPr/>
        </p:nvSpPr>
        <p:spPr bwMode="auto">
          <a:xfrm>
            <a:off x="4821238" y="510063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46475" name="Line 43"/>
          <p:cNvSpPr>
            <a:spLocks noChangeShapeType="1"/>
          </p:cNvSpPr>
          <p:nvPr/>
        </p:nvSpPr>
        <p:spPr bwMode="auto">
          <a:xfrm>
            <a:off x="4821238" y="477043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46476" name="Line 44"/>
          <p:cNvSpPr>
            <a:spLocks noChangeShapeType="1"/>
          </p:cNvSpPr>
          <p:nvPr/>
        </p:nvSpPr>
        <p:spPr bwMode="auto">
          <a:xfrm>
            <a:off x="4824413" y="44608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46477" name="Line 45"/>
          <p:cNvSpPr>
            <a:spLocks noChangeShapeType="1"/>
          </p:cNvSpPr>
          <p:nvPr/>
        </p:nvSpPr>
        <p:spPr bwMode="auto">
          <a:xfrm>
            <a:off x="1058863" y="4168775"/>
            <a:ext cx="6696075" cy="635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46479" name="Rectangle 47"/>
          <p:cNvSpPr>
            <a:spLocks noChangeArrowheads="1"/>
          </p:cNvSpPr>
          <p:nvPr/>
        </p:nvSpPr>
        <p:spPr bwMode="auto">
          <a:xfrm>
            <a:off x="1952625" y="52482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46480" name="Rectangle 48"/>
          <p:cNvSpPr>
            <a:spLocks noChangeArrowheads="1"/>
          </p:cNvSpPr>
          <p:nvPr/>
        </p:nvSpPr>
        <p:spPr bwMode="auto">
          <a:xfrm>
            <a:off x="3306763" y="46513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46481" name="Rectangle 49"/>
          <p:cNvSpPr>
            <a:spLocks noChangeArrowheads="1"/>
          </p:cNvSpPr>
          <p:nvPr/>
        </p:nvSpPr>
        <p:spPr bwMode="auto">
          <a:xfrm>
            <a:off x="4564063" y="432593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46482" name="Rectangle 50"/>
          <p:cNvSpPr>
            <a:spLocks noChangeArrowheads="1"/>
          </p:cNvSpPr>
          <p:nvPr/>
        </p:nvSpPr>
        <p:spPr bwMode="auto">
          <a:xfrm>
            <a:off x="5829300" y="43449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46483" name="Rectangle 51"/>
          <p:cNvSpPr>
            <a:spLocks noChangeArrowheads="1"/>
          </p:cNvSpPr>
          <p:nvPr/>
        </p:nvSpPr>
        <p:spPr bwMode="auto">
          <a:xfrm>
            <a:off x="7053263" y="49926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46484" name="Rectangle 52"/>
          <p:cNvSpPr>
            <a:spLocks noChangeArrowheads="1"/>
          </p:cNvSpPr>
          <p:nvPr/>
        </p:nvSpPr>
        <p:spPr bwMode="auto">
          <a:xfrm>
            <a:off x="8243888" y="39909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46485" name="AutoShape 53"/>
          <p:cNvSpPr>
            <a:spLocks noChangeArrowheads="1"/>
          </p:cNvSpPr>
          <p:nvPr/>
        </p:nvSpPr>
        <p:spPr bwMode="auto">
          <a:xfrm>
            <a:off x="755650"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46486" name="AutoShape 54"/>
          <p:cNvSpPr>
            <a:spLocks noChangeArrowheads="1"/>
          </p:cNvSpPr>
          <p:nvPr/>
        </p:nvSpPr>
        <p:spPr bwMode="auto">
          <a:xfrm>
            <a:off x="1978025"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46487" name="AutoShape 55"/>
          <p:cNvSpPr>
            <a:spLocks noChangeArrowheads="1"/>
          </p:cNvSpPr>
          <p:nvPr/>
        </p:nvSpPr>
        <p:spPr bwMode="auto">
          <a:xfrm>
            <a:off x="3203575" y="46339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46488" name="AutoShape 56"/>
          <p:cNvSpPr>
            <a:spLocks noChangeArrowheads="1"/>
          </p:cNvSpPr>
          <p:nvPr/>
        </p:nvSpPr>
        <p:spPr bwMode="auto">
          <a:xfrm>
            <a:off x="8170863"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46489" name="AutoShape 57"/>
          <p:cNvSpPr>
            <a:spLocks noChangeArrowheads="1"/>
          </p:cNvSpPr>
          <p:nvPr/>
        </p:nvSpPr>
        <p:spPr bwMode="auto">
          <a:xfrm>
            <a:off x="7018338" y="49942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46490" name="AutoShape 58"/>
          <p:cNvSpPr>
            <a:spLocks noChangeArrowheads="1"/>
          </p:cNvSpPr>
          <p:nvPr/>
        </p:nvSpPr>
        <p:spPr bwMode="auto">
          <a:xfrm>
            <a:off x="5794375"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46491" name="AutoShape 59"/>
          <p:cNvSpPr>
            <a:spLocks noChangeArrowheads="1"/>
          </p:cNvSpPr>
          <p:nvPr/>
        </p:nvSpPr>
        <p:spPr bwMode="auto">
          <a:xfrm>
            <a:off x="4500563"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51" name="Footer Placeholder 50"/>
          <p:cNvSpPr>
            <a:spLocks noGrp="1"/>
          </p:cNvSpPr>
          <p:nvPr>
            <p:ph type="ftr" sz="quarter" idx="11"/>
          </p:nvPr>
        </p:nvSpPr>
        <p:spPr/>
        <p:txBody>
          <a:bodyPr/>
          <a:lstStyle/>
          <a:p>
            <a:r>
              <a:rPr lang="en-US">
                <a:latin typeface="+mj-lt"/>
              </a:rPr>
              <a:t>Art of Multiprocessor Programming</a:t>
            </a:r>
            <a:endParaRPr lang="en-US" dirty="0">
              <a:latin typeface="+mj-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lide Number Placeholder 5"/>
          <p:cNvSpPr>
            <a:spLocks noGrp="1"/>
          </p:cNvSpPr>
          <p:nvPr>
            <p:ph type="sldNum" sz="quarter" idx="12"/>
          </p:nvPr>
        </p:nvSpPr>
        <p:spPr/>
        <p:txBody>
          <a:bodyPr/>
          <a:lstStyle/>
          <a:p>
            <a:fld id="{F9FABDD5-64D8-4CD2-A08E-84ED21CB9736}" type="slidenum">
              <a:rPr lang="en-US">
                <a:latin typeface="+mj-lt"/>
              </a:rPr>
              <a:pPr/>
              <a:t>47</a:t>
            </a:fld>
            <a:endParaRPr lang="en-US">
              <a:latin typeface="+mj-lt"/>
            </a:endParaRPr>
          </a:p>
        </p:txBody>
      </p:sp>
      <p:sp>
        <p:nvSpPr>
          <p:cNvPr id="326658" name="Rectangle 2"/>
          <p:cNvSpPr>
            <a:spLocks noGrp="1" noChangeArrowheads="1"/>
          </p:cNvSpPr>
          <p:nvPr>
            <p:ph type="title"/>
          </p:nvPr>
        </p:nvSpPr>
        <p:spPr>
          <a:xfrm>
            <a:off x="685800" y="-103548"/>
            <a:ext cx="7772400" cy="1143000"/>
          </a:xfrm>
        </p:spPr>
        <p:txBody>
          <a:bodyPr/>
          <a:lstStyle/>
          <a:p>
            <a:r>
              <a:rPr lang="en-US" dirty="0">
                <a:solidFill>
                  <a:srgbClr val="FFFF00"/>
                </a:solidFill>
              </a:rPr>
              <a:t>remove(6)</a:t>
            </a:r>
          </a:p>
        </p:txBody>
      </p:sp>
      <p:sp>
        <p:nvSpPr>
          <p:cNvPr id="326660" name="AutoShape 4"/>
          <p:cNvSpPr>
            <a:spLocks noChangeArrowheads="1"/>
          </p:cNvSpPr>
          <p:nvPr/>
        </p:nvSpPr>
        <p:spPr bwMode="auto">
          <a:xfrm>
            <a:off x="6588125"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326661" name="AutoShape 5"/>
          <p:cNvCxnSpPr>
            <a:cxnSpLocks noChangeShapeType="1"/>
            <a:stCxn id="326660" idx="0"/>
            <a:endCxn id="326660" idx="2"/>
          </p:cNvCxnSpPr>
          <p:nvPr/>
        </p:nvCxnSpPr>
        <p:spPr bwMode="auto">
          <a:xfrm>
            <a:off x="6969125" y="4956175"/>
            <a:ext cx="0" cy="620713"/>
          </a:xfrm>
          <a:prstGeom prst="straightConnector1">
            <a:avLst/>
          </a:prstGeom>
          <a:noFill/>
          <a:ln w="38100">
            <a:solidFill>
              <a:schemeClr val="tx1"/>
            </a:solidFill>
            <a:round/>
            <a:headEnd/>
            <a:tailEnd/>
          </a:ln>
          <a:effectLst/>
        </p:spPr>
      </p:cxnSp>
      <p:sp>
        <p:nvSpPr>
          <p:cNvPr id="326662" name="AutoShape 6"/>
          <p:cNvSpPr>
            <a:spLocks noChangeArrowheads="1"/>
          </p:cNvSpPr>
          <p:nvPr/>
        </p:nvSpPr>
        <p:spPr bwMode="auto">
          <a:xfrm>
            <a:off x="5380038" y="4298950"/>
            <a:ext cx="762000" cy="127158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326663" name="AutoShape 7"/>
          <p:cNvCxnSpPr>
            <a:cxnSpLocks noChangeShapeType="1"/>
            <a:stCxn id="326662" idx="0"/>
            <a:endCxn id="326662" idx="2"/>
          </p:cNvCxnSpPr>
          <p:nvPr/>
        </p:nvCxnSpPr>
        <p:spPr bwMode="auto">
          <a:xfrm>
            <a:off x="5761038" y="4292600"/>
            <a:ext cx="0" cy="1284288"/>
          </a:xfrm>
          <a:prstGeom prst="straightConnector1">
            <a:avLst/>
          </a:prstGeom>
          <a:noFill/>
          <a:ln w="38100">
            <a:solidFill>
              <a:schemeClr val="tx1"/>
            </a:solidFill>
            <a:round/>
            <a:headEnd/>
            <a:tailEnd/>
          </a:ln>
          <a:effectLst/>
        </p:spPr>
      </p:cxnSp>
      <p:sp>
        <p:nvSpPr>
          <p:cNvPr id="326664" name="AutoShape 8"/>
          <p:cNvSpPr>
            <a:spLocks noChangeArrowheads="1"/>
          </p:cNvSpPr>
          <p:nvPr/>
        </p:nvSpPr>
        <p:spPr bwMode="auto">
          <a:xfrm>
            <a:off x="7807325"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326665" name="AutoShape 9"/>
          <p:cNvCxnSpPr>
            <a:cxnSpLocks noChangeShapeType="1"/>
            <a:stCxn id="326664" idx="0"/>
            <a:endCxn id="326664" idx="2"/>
          </p:cNvCxnSpPr>
          <p:nvPr/>
        </p:nvCxnSpPr>
        <p:spPr bwMode="auto">
          <a:xfrm>
            <a:off x="8188325" y="3933825"/>
            <a:ext cx="0" cy="1643063"/>
          </a:xfrm>
          <a:prstGeom prst="straightConnector1">
            <a:avLst/>
          </a:prstGeom>
          <a:noFill/>
          <a:ln w="38100">
            <a:solidFill>
              <a:schemeClr val="tx1"/>
            </a:solidFill>
            <a:round/>
            <a:headEnd/>
            <a:tailEnd/>
          </a:ln>
          <a:effectLst/>
        </p:spPr>
      </p:cxnSp>
      <p:sp>
        <p:nvSpPr>
          <p:cNvPr id="326666" name="Line 10"/>
          <p:cNvSpPr>
            <a:spLocks noChangeShapeType="1"/>
          </p:cNvSpPr>
          <p:nvPr/>
        </p:nvSpPr>
        <p:spPr bwMode="auto">
          <a:xfrm>
            <a:off x="60404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6667" name="Line 11"/>
          <p:cNvSpPr>
            <a:spLocks noChangeShapeType="1"/>
          </p:cNvSpPr>
          <p:nvPr/>
        </p:nvSpPr>
        <p:spPr bwMode="auto">
          <a:xfrm>
            <a:off x="72469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6668" name="Line 12"/>
          <p:cNvSpPr>
            <a:spLocks noChangeShapeType="1"/>
          </p:cNvSpPr>
          <p:nvPr/>
        </p:nvSpPr>
        <p:spPr bwMode="auto">
          <a:xfrm>
            <a:off x="6040438" y="4451350"/>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6669" name="Line 13"/>
          <p:cNvSpPr>
            <a:spLocks noChangeShapeType="1"/>
          </p:cNvSpPr>
          <p:nvPr/>
        </p:nvSpPr>
        <p:spPr bwMode="auto">
          <a:xfrm>
            <a:off x="6040438" y="47672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6670" name="Line 14"/>
          <p:cNvSpPr>
            <a:spLocks noChangeShapeType="1"/>
          </p:cNvSpPr>
          <p:nvPr/>
        </p:nvSpPr>
        <p:spPr bwMode="auto">
          <a:xfrm>
            <a:off x="60404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6671" name="Line 15"/>
          <p:cNvSpPr>
            <a:spLocks noChangeShapeType="1"/>
          </p:cNvSpPr>
          <p:nvPr/>
        </p:nvSpPr>
        <p:spPr bwMode="auto">
          <a:xfrm>
            <a:off x="72469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6672" name="AutoShape 16"/>
          <p:cNvSpPr>
            <a:spLocks noChangeArrowheads="1"/>
          </p:cNvSpPr>
          <p:nvPr/>
        </p:nvSpPr>
        <p:spPr bwMode="auto">
          <a:xfrm>
            <a:off x="1587500"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326673" name="AutoShape 17"/>
          <p:cNvCxnSpPr>
            <a:cxnSpLocks noChangeShapeType="1"/>
            <a:stCxn id="326672" idx="0"/>
            <a:endCxn id="326672" idx="2"/>
          </p:cNvCxnSpPr>
          <p:nvPr/>
        </p:nvCxnSpPr>
        <p:spPr bwMode="auto">
          <a:xfrm>
            <a:off x="1968500" y="5210175"/>
            <a:ext cx="0" cy="366713"/>
          </a:xfrm>
          <a:prstGeom prst="straightConnector1">
            <a:avLst/>
          </a:prstGeom>
          <a:noFill/>
          <a:ln w="38100">
            <a:solidFill>
              <a:schemeClr val="tx1"/>
            </a:solidFill>
            <a:round/>
            <a:headEnd/>
            <a:tailEnd/>
          </a:ln>
          <a:effectLst/>
        </p:spPr>
      </p:cxnSp>
      <p:sp>
        <p:nvSpPr>
          <p:cNvPr id="326674" name="AutoShape 18"/>
          <p:cNvSpPr>
            <a:spLocks noChangeArrowheads="1"/>
          </p:cNvSpPr>
          <p:nvPr/>
        </p:nvSpPr>
        <p:spPr bwMode="auto">
          <a:xfrm>
            <a:off x="2859088" y="4583113"/>
            <a:ext cx="762000" cy="989012"/>
          </a:xfrm>
          <a:prstGeom prst="roundRect">
            <a:avLst>
              <a:gd name="adj" fmla="val 16667"/>
            </a:avLst>
          </a:prstGeom>
          <a:solidFill>
            <a:srgbClr val="FF7C8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326675" name="AutoShape 19"/>
          <p:cNvCxnSpPr>
            <a:cxnSpLocks noChangeShapeType="1"/>
            <a:stCxn id="326674" idx="0"/>
            <a:endCxn id="326674" idx="2"/>
          </p:cNvCxnSpPr>
          <p:nvPr/>
        </p:nvCxnSpPr>
        <p:spPr bwMode="auto">
          <a:xfrm>
            <a:off x="3240088" y="4578350"/>
            <a:ext cx="0" cy="998538"/>
          </a:xfrm>
          <a:prstGeom prst="straightConnector1">
            <a:avLst/>
          </a:prstGeom>
          <a:noFill/>
          <a:ln w="38100">
            <a:solidFill>
              <a:schemeClr val="tx1"/>
            </a:solidFill>
            <a:round/>
            <a:headEnd/>
            <a:tailEnd/>
          </a:ln>
          <a:effectLst/>
        </p:spPr>
      </p:cxnSp>
      <p:sp>
        <p:nvSpPr>
          <p:cNvPr id="326676" name="AutoShape 20"/>
          <p:cNvSpPr>
            <a:spLocks noChangeArrowheads="1"/>
          </p:cNvSpPr>
          <p:nvPr/>
        </p:nvSpPr>
        <p:spPr bwMode="auto">
          <a:xfrm>
            <a:off x="379413" y="3941763"/>
            <a:ext cx="762000" cy="1639887"/>
          </a:xfrm>
          <a:prstGeom prst="roundRect">
            <a:avLst>
              <a:gd name="adj" fmla="val 16667"/>
            </a:avLst>
          </a:prstGeom>
          <a:solidFill>
            <a:srgbClr val="FF7C8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326677" name="AutoShape 21"/>
          <p:cNvCxnSpPr>
            <a:cxnSpLocks noChangeShapeType="1"/>
            <a:stCxn id="326676" idx="0"/>
            <a:endCxn id="326676" idx="2"/>
          </p:cNvCxnSpPr>
          <p:nvPr/>
        </p:nvCxnSpPr>
        <p:spPr bwMode="auto">
          <a:xfrm>
            <a:off x="760413" y="3933825"/>
            <a:ext cx="0" cy="1655763"/>
          </a:xfrm>
          <a:prstGeom prst="straightConnector1">
            <a:avLst/>
          </a:prstGeom>
          <a:noFill/>
          <a:ln w="38100">
            <a:solidFill>
              <a:schemeClr val="tx1"/>
            </a:solidFill>
            <a:round/>
            <a:headEnd/>
            <a:tailEnd/>
          </a:ln>
          <a:effectLst/>
        </p:spPr>
      </p:cxnSp>
      <p:sp>
        <p:nvSpPr>
          <p:cNvPr id="326678" name="Line 22"/>
          <p:cNvSpPr>
            <a:spLocks noChangeShapeType="1"/>
          </p:cNvSpPr>
          <p:nvPr/>
        </p:nvSpPr>
        <p:spPr bwMode="auto">
          <a:xfrm>
            <a:off x="1016000" y="4451350"/>
            <a:ext cx="3048000" cy="1588"/>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326679" name="Line 23"/>
          <p:cNvSpPr>
            <a:spLocks noChangeShapeType="1"/>
          </p:cNvSpPr>
          <p:nvPr/>
        </p:nvSpPr>
        <p:spPr bwMode="auto">
          <a:xfrm>
            <a:off x="1016000" y="47656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6680" name="Line 24"/>
          <p:cNvSpPr>
            <a:spLocks noChangeShapeType="1"/>
          </p:cNvSpPr>
          <p:nvPr/>
        </p:nvSpPr>
        <p:spPr bwMode="auto">
          <a:xfrm>
            <a:off x="1016000" y="50958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6681" name="Line 25"/>
          <p:cNvSpPr>
            <a:spLocks noChangeShapeType="1"/>
          </p:cNvSpPr>
          <p:nvPr/>
        </p:nvSpPr>
        <p:spPr bwMode="auto">
          <a:xfrm>
            <a:off x="1016000" y="5389563"/>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6682" name="Line 26"/>
          <p:cNvSpPr>
            <a:spLocks noChangeShapeType="1"/>
          </p:cNvSpPr>
          <p:nvPr/>
        </p:nvSpPr>
        <p:spPr bwMode="auto">
          <a:xfrm>
            <a:off x="2286000"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6683" name="Line 27"/>
          <p:cNvSpPr>
            <a:spLocks noChangeShapeType="1"/>
          </p:cNvSpPr>
          <p:nvPr/>
        </p:nvSpPr>
        <p:spPr bwMode="auto">
          <a:xfrm>
            <a:off x="3556000" y="538321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326684" name="Line 28"/>
          <p:cNvSpPr>
            <a:spLocks noChangeShapeType="1"/>
          </p:cNvSpPr>
          <p:nvPr/>
        </p:nvSpPr>
        <p:spPr bwMode="auto">
          <a:xfrm>
            <a:off x="3556000" y="509746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326685" name="Line 29"/>
          <p:cNvSpPr>
            <a:spLocks noChangeShapeType="1"/>
          </p:cNvSpPr>
          <p:nvPr/>
        </p:nvSpPr>
        <p:spPr bwMode="auto">
          <a:xfrm>
            <a:off x="3556000" y="476726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326686" name="AutoShape 30"/>
          <p:cNvSpPr>
            <a:spLocks noChangeArrowheads="1"/>
          </p:cNvSpPr>
          <p:nvPr/>
        </p:nvSpPr>
        <p:spPr bwMode="auto">
          <a:xfrm>
            <a:off x="4124325" y="4308475"/>
            <a:ext cx="762000" cy="12747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6</a:t>
            </a:r>
          </a:p>
        </p:txBody>
      </p:sp>
      <p:cxnSp>
        <p:nvCxnSpPr>
          <p:cNvPr id="326687" name="AutoShape 31"/>
          <p:cNvCxnSpPr>
            <a:cxnSpLocks noChangeShapeType="1"/>
            <a:stCxn id="326686" idx="0"/>
            <a:endCxn id="326686" idx="2"/>
          </p:cNvCxnSpPr>
          <p:nvPr/>
        </p:nvCxnSpPr>
        <p:spPr bwMode="auto">
          <a:xfrm>
            <a:off x="4505325" y="4302125"/>
            <a:ext cx="0" cy="1287463"/>
          </a:xfrm>
          <a:prstGeom prst="straightConnector1">
            <a:avLst/>
          </a:prstGeom>
          <a:noFill/>
          <a:ln w="38100">
            <a:solidFill>
              <a:schemeClr val="tx1"/>
            </a:solidFill>
            <a:round/>
            <a:headEnd/>
            <a:tailEnd/>
          </a:ln>
          <a:effectLst/>
        </p:spPr>
      </p:cxnSp>
      <p:sp>
        <p:nvSpPr>
          <p:cNvPr id="326688" name="Line 32"/>
          <p:cNvSpPr>
            <a:spLocks noChangeShapeType="1"/>
          </p:cNvSpPr>
          <p:nvPr/>
        </p:nvSpPr>
        <p:spPr bwMode="auto">
          <a:xfrm>
            <a:off x="4821238"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6689" name="Line 33"/>
          <p:cNvSpPr>
            <a:spLocks noChangeShapeType="1"/>
          </p:cNvSpPr>
          <p:nvPr/>
        </p:nvSpPr>
        <p:spPr bwMode="auto">
          <a:xfrm>
            <a:off x="4821238" y="510063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6690" name="Line 34"/>
          <p:cNvSpPr>
            <a:spLocks noChangeShapeType="1"/>
          </p:cNvSpPr>
          <p:nvPr/>
        </p:nvSpPr>
        <p:spPr bwMode="auto">
          <a:xfrm>
            <a:off x="4821238" y="477043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6691" name="Line 35"/>
          <p:cNvSpPr>
            <a:spLocks noChangeShapeType="1"/>
          </p:cNvSpPr>
          <p:nvPr/>
        </p:nvSpPr>
        <p:spPr bwMode="auto">
          <a:xfrm>
            <a:off x="4824413" y="44608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6692" name="Line 36"/>
          <p:cNvSpPr>
            <a:spLocks noChangeShapeType="1"/>
          </p:cNvSpPr>
          <p:nvPr/>
        </p:nvSpPr>
        <p:spPr bwMode="auto">
          <a:xfrm>
            <a:off x="1058863" y="4168775"/>
            <a:ext cx="6696075" cy="635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6694" name="Rectangle 38"/>
          <p:cNvSpPr>
            <a:spLocks noChangeArrowheads="1"/>
          </p:cNvSpPr>
          <p:nvPr/>
        </p:nvSpPr>
        <p:spPr bwMode="auto">
          <a:xfrm>
            <a:off x="1952625" y="52482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326695" name="Rectangle 39"/>
          <p:cNvSpPr>
            <a:spLocks noChangeArrowheads="1"/>
          </p:cNvSpPr>
          <p:nvPr/>
        </p:nvSpPr>
        <p:spPr bwMode="auto">
          <a:xfrm>
            <a:off x="3306763" y="46513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326696" name="Rectangle 40"/>
          <p:cNvSpPr>
            <a:spLocks noChangeArrowheads="1"/>
          </p:cNvSpPr>
          <p:nvPr/>
        </p:nvSpPr>
        <p:spPr bwMode="auto">
          <a:xfrm>
            <a:off x="4564063" y="432593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326697" name="Rectangle 41"/>
          <p:cNvSpPr>
            <a:spLocks noChangeArrowheads="1"/>
          </p:cNvSpPr>
          <p:nvPr/>
        </p:nvSpPr>
        <p:spPr bwMode="auto">
          <a:xfrm>
            <a:off x="5829300" y="43449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326698" name="Rectangle 42"/>
          <p:cNvSpPr>
            <a:spLocks noChangeArrowheads="1"/>
          </p:cNvSpPr>
          <p:nvPr/>
        </p:nvSpPr>
        <p:spPr bwMode="auto">
          <a:xfrm>
            <a:off x="7053263" y="49926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326699" name="Rectangle 43"/>
          <p:cNvSpPr>
            <a:spLocks noChangeArrowheads="1"/>
          </p:cNvSpPr>
          <p:nvPr/>
        </p:nvSpPr>
        <p:spPr bwMode="auto">
          <a:xfrm>
            <a:off x="8243888" y="39909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326700" name="AutoShape 44"/>
          <p:cNvSpPr>
            <a:spLocks noChangeArrowheads="1"/>
          </p:cNvSpPr>
          <p:nvPr/>
        </p:nvSpPr>
        <p:spPr bwMode="auto">
          <a:xfrm>
            <a:off x="755650"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26701" name="AutoShape 45"/>
          <p:cNvSpPr>
            <a:spLocks noChangeArrowheads="1"/>
          </p:cNvSpPr>
          <p:nvPr/>
        </p:nvSpPr>
        <p:spPr bwMode="auto">
          <a:xfrm>
            <a:off x="1978025"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26702" name="AutoShape 46"/>
          <p:cNvSpPr>
            <a:spLocks noChangeArrowheads="1"/>
          </p:cNvSpPr>
          <p:nvPr/>
        </p:nvSpPr>
        <p:spPr bwMode="auto">
          <a:xfrm>
            <a:off x="3203575" y="46339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26703" name="AutoShape 47"/>
          <p:cNvSpPr>
            <a:spLocks noChangeArrowheads="1"/>
          </p:cNvSpPr>
          <p:nvPr/>
        </p:nvSpPr>
        <p:spPr bwMode="auto">
          <a:xfrm>
            <a:off x="8170863"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26704" name="AutoShape 48"/>
          <p:cNvSpPr>
            <a:spLocks noChangeArrowheads="1"/>
          </p:cNvSpPr>
          <p:nvPr/>
        </p:nvSpPr>
        <p:spPr bwMode="auto">
          <a:xfrm>
            <a:off x="7018338" y="49942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26705" name="AutoShape 49"/>
          <p:cNvSpPr>
            <a:spLocks noChangeArrowheads="1"/>
          </p:cNvSpPr>
          <p:nvPr/>
        </p:nvSpPr>
        <p:spPr bwMode="auto">
          <a:xfrm>
            <a:off x="5794375"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26706" name="AutoShape 50"/>
          <p:cNvSpPr>
            <a:spLocks noChangeArrowheads="1"/>
          </p:cNvSpPr>
          <p:nvPr/>
        </p:nvSpPr>
        <p:spPr bwMode="auto">
          <a:xfrm>
            <a:off x="4500563"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52" name="Footer Placeholder 51"/>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2" name="Text Box 34">
            <a:extLst>
              <a:ext uri="{FF2B5EF4-FFF2-40B4-BE49-F238E27FC236}">
                <a16:creationId xmlns:a16="http://schemas.microsoft.com/office/drawing/2014/main" id="{B0486553-CDB5-4DB5-A0E5-59E58C6BFD6A}"/>
              </a:ext>
            </a:extLst>
          </p:cNvPr>
          <p:cNvSpPr txBox="1">
            <a:spLocks noChangeArrowheads="1"/>
          </p:cNvSpPr>
          <p:nvPr/>
        </p:nvSpPr>
        <p:spPr bwMode="auto">
          <a:xfrm>
            <a:off x="539750" y="969972"/>
            <a:ext cx="5346335" cy="440955"/>
          </a:xfrm>
          <a:prstGeom prst="rect">
            <a:avLst/>
          </a:prstGeom>
          <a:noFill/>
          <a:ln w="38100" algn="ctr">
            <a:solidFill>
              <a:srgbClr val="66FF33"/>
            </a:solidFill>
            <a:miter lim="800000"/>
            <a:headEnd/>
            <a:tailEnd/>
          </a:ln>
        </p:spPr>
        <p:txBody>
          <a:bodyPr wrap="none">
            <a:spAutoFit/>
          </a:bodyPr>
          <a:lstStyle/>
          <a:p>
            <a:r>
              <a:rPr lang="en-US" sz="2800" b="0" dirty="0">
                <a:solidFill>
                  <a:srgbClr val="FFFF00"/>
                </a:solidFill>
                <a:latin typeface="Arial" pitchFamily="34" charset="0"/>
              </a:rPr>
              <a:t>Call </a:t>
            </a:r>
            <a:r>
              <a:rPr lang="en-US" sz="2800" b="0" dirty="0">
                <a:solidFill>
                  <a:srgbClr val="FFFF00"/>
                </a:solidFill>
                <a:latin typeface="Consolas" panose="020B0609020204030204" pitchFamily="49" charset="0"/>
              </a:rPr>
              <a:t>find()</a:t>
            </a:r>
            <a:r>
              <a:rPr lang="en-US" sz="2800" b="0" dirty="0">
                <a:solidFill>
                  <a:srgbClr val="FFFF00"/>
                </a:solidFill>
                <a:latin typeface="Arial" pitchFamily="34" charset="0"/>
              </a:rPr>
              <a:t> to get predecessors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Slide Number Placeholder 5"/>
          <p:cNvSpPr>
            <a:spLocks noGrp="1"/>
          </p:cNvSpPr>
          <p:nvPr>
            <p:ph type="sldNum" sz="quarter" idx="12"/>
          </p:nvPr>
        </p:nvSpPr>
        <p:spPr/>
        <p:txBody>
          <a:bodyPr/>
          <a:lstStyle/>
          <a:p>
            <a:fld id="{6812D724-8AAF-4655-90E8-3861363C35DA}" type="slidenum">
              <a:rPr lang="en-US">
                <a:latin typeface="+mj-lt"/>
              </a:rPr>
              <a:pPr/>
              <a:t>48</a:t>
            </a:fld>
            <a:endParaRPr lang="en-US">
              <a:latin typeface="+mj-lt"/>
            </a:endParaRPr>
          </a:p>
        </p:txBody>
      </p:sp>
      <p:sp>
        <p:nvSpPr>
          <p:cNvPr id="328708" name="AutoShape 4"/>
          <p:cNvSpPr>
            <a:spLocks noChangeArrowheads="1"/>
          </p:cNvSpPr>
          <p:nvPr/>
        </p:nvSpPr>
        <p:spPr bwMode="auto">
          <a:xfrm>
            <a:off x="6588125"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328709" name="AutoShape 5"/>
          <p:cNvCxnSpPr>
            <a:cxnSpLocks noChangeShapeType="1"/>
            <a:stCxn id="328708" idx="0"/>
            <a:endCxn id="328708" idx="2"/>
          </p:cNvCxnSpPr>
          <p:nvPr/>
        </p:nvCxnSpPr>
        <p:spPr bwMode="auto">
          <a:xfrm>
            <a:off x="6969125" y="4956175"/>
            <a:ext cx="0" cy="620713"/>
          </a:xfrm>
          <a:prstGeom prst="straightConnector1">
            <a:avLst/>
          </a:prstGeom>
          <a:noFill/>
          <a:ln w="38100">
            <a:solidFill>
              <a:schemeClr val="tx1"/>
            </a:solidFill>
            <a:round/>
            <a:headEnd/>
            <a:tailEnd/>
          </a:ln>
          <a:effectLst/>
        </p:spPr>
      </p:cxnSp>
      <p:sp>
        <p:nvSpPr>
          <p:cNvPr id="328710" name="AutoShape 6"/>
          <p:cNvSpPr>
            <a:spLocks noChangeArrowheads="1"/>
          </p:cNvSpPr>
          <p:nvPr/>
        </p:nvSpPr>
        <p:spPr bwMode="auto">
          <a:xfrm>
            <a:off x="5380038" y="4298950"/>
            <a:ext cx="762000" cy="127158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328711" name="AutoShape 7"/>
          <p:cNvCxnSpPr>
            <a:cxnSpLocks noChangeShapeType="1"/>
            <a:stCxn id="328710" idx="0"/>
            <a:endCxn id="328710" idx="2"/>
          </p:cNvCxnSpPr>
          <p:nvPr/>
        </p:nvCxnSpPr>
        <p:spPr bwMode="auto">
          <a:xfrm>
            <a:off x="5761038" y="4292600"/>
            <a:ext cx="0" cy="1284288"/>
          </a:xfrm>
          <a:prstGeom prst="straightConnector1">
            <a:avLst/>
          </a:prstGeom>
          <a:noFill/>
          <a:ln w="38100">
            <a:solidFill>
              <a:schemeClr val="tx1"/>
            </a:solidFill>
            <a:round/>
            <a:headEnd/>
            <a:tailEnd/>
          </a:ln>
          <a:effectLst/>
        </p:spPr>
      </p:cxnSp>
      <p:sp>
        <p:nvSpPr>
          <p:cNvPr id="328712" name="AutoShape 8"/>
          <p:cNvSpPr>
            <a:spLocks noChangeArrowheads="1"/>
          </p:cNvSpPr>
          <p:nvPr/>
        </p:nvSpPr>
        <p:spPr bwMode="auto">
          <a:xfrm>
            <a:off x="7807325"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328713" name="AutoShape 9"/>
          <p:cNvCxnSpPr>
            <a:cxnSpLocks noChangeShapeType="1"/>
            <a:stCxn id="328712" idx="0"/>
            <a:endCxn id="328712" idx="2"/>
          </p:cNvCxnSpPr>
          <p:nvPr/>
        </p:nvCxnSpPr>
        <p:spPr bwMode="auto">
          <a:xfrm>
            <a:off x="8188325" y="3933825"/>
            <a:ext cx="0" cy="1643063"/>
          </a:xfrm>
          <a:prstGeom prst="straightConnector1">
            <a:avLst/>
          </a:prstGeom>
          <a:noFill/>
          <a:ln w="38100">
            <a:solidFill>
              <a:schemeClr val="tx1"/>
            </a:solidFill>
            <a:round/>
            <a:headEnd/>
            <a:tailEnd/>
          </a:ln>
          <a:effectLst/>
        </p:spPr>
      </p:cxnSp>
      <p:sp>
        <p:nvSpPr>
          <p:cNvPr id="328714" name="Line 10"/>
          <p:cNvSpPr>
            <a:spLocks noChangeShapeType="1"/>
          </p:cNvSpPr>
          <p:nvPr/>
        </p:nvSpPr>
        <p:spPr bwMode="auto">
          <a:xfrm>
            <a:off x="60404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8715" name="Line 11"/>
          <p:cNvSpPr>
            <a:spLocks noChangeShapeType="1"/>
          </p:cNvSpPr>
          <p:nvPr/>
        </p:nvSpPr>
        <p:spPr bwMode="auto">
          <a:xfrm>
            <a:off x="72469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8716" name="Line 12"/>
          <p:cNvSpPr>
            <a:spLocks noChangeShapeType="1"/>
          </p:cNvSpPr>
          <p:nvPr/>
        </p:nvSpPr>
        <p:spPr bwMode="auto">
          <a:xfrm>
            <a:off x="6040438" y="4451350"/>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8717" name="Line 13"/>
          <p:cNvSpPr>
            <a:spLocks noChangeShapeType="1"/>
          </p:cNvSpPr>
          <p:nvPr/>
        </p:nvSpPr>
        <p:spPr bwMode="auto">
          <a:xfrm>
            <a:off x="6040438" y="47672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8718" name="Line 14"/>
          <p:cNvSpPr>
            <a:spLocks noChangeShapeType="1"/>
          </p:cNvSpPr>
          <p:nvPr/>
        </p:nvSpPr>
        <p:spPr bwMode="auto">
          <a:xfrm>
            <a:off x="60404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8719" name="Line 15"/>
          <p:cNvSpPr>
            <a:spLocks noChangeShapeType="1"/>
          </p:cNvSpPr>
          <p:nvPr/>
        </p:nvSpPr>
        <p:spPr bwMode="auto">
          <a:xfrm>
            <a:off x="72469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8720" name="AutoShape 16"/>
          <p:cNvSpPr>
            <a:spLocks noChangeArrowheads="1"/>
          </p:cNvSpPr>
          <p:nvPr/>
        </p:nvSpPr>
        <p:spPr bwMode="auto">
          <a:xfrm>
            <a:off x="1587500"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328721" name="AutoShape 17"/>
          <p:cNvCxnSpPr>
            <a:cxnSpLocks noChangeShapeType="1"/>
            <a:stCxn id="328720" idx="0"/>
            <a:endCxn id="328720" idx="2"/>
          </p:cNvCxnSpPr>
          <p:nvPr/>
        </p:nvCxnSpPr>
        <p:spPr bwMode="auto">
          <a:xfrm>
            <a:off x="1968500" y="5210175"/>
            <a:ext cx="0" cy="366713"/>
          </a:xfrm>
          <a:prstGeom prst="straightConnector1">
            <a:avLst/>
          </a:prstGeom>
          <a:noFill/>
          <a:ln w="38100">
            <a:solidFill>
              <a:schemeClr val="tx1"/>
            </a:solidFill>
            <a:round/>
            <a:headEnd/>
            <a:tailEnd/>
          </a:ln>
          <a:effectLst/>
        </p:spPr>
      </p:cxnSp>
      <p:sp>
        <p:nvSpPr>
          <p:cNvPr id="328722" name="AutoShape 18"/>
          <p:cNvSpPr>
            <a:spLocks noChangeArrowheads="1"/>
          </p:cNvSpPr>
          <p:nvPr/>
        </p:nvSpPr>
        <p:spPr bwMode="auto">
          <a:xfrm>
            <a:off x="2859088" y="4583113"/>
            <a:ext cx="762000" cy="989012"/>
          </a:xfrm>
          <a:prstGeom prst="roundRect">
            <a:avLst>
              <a:gd name="adj" fmla="val 16667"/>
            </a:avLst>
          </a:prstGeom>
          <a:solidFill>
            <a:srgbClr val="FF7C8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328723" name="AutoShape 19"/>
          <p:cNvCxnSpPr>
            <a:cxnSpLocks noChangeShapeType="1"/>
            <a:stCxn id="328722" idx="0"/>
            <a:endCxn id="328722" idx="2"/>
          </p:cNvCxnSpPr>
          <p:nvPr/>
        </p:nvCxnSpPr>
        <p:spPr bwMode="auto">
          <a:xfrm>
            <a:off x="3240088" y="4578350"/>
            <a:ext cx="0" cy="998538"/>
          </a:xfrm>
          <a:prstGeom prst="straightConnector1">
            <a:avLst/>
          </a:prstGeom>
          <a:noFill/>
          <a:ln w="38100">
            <a:solidFill>
              <a:schemeClr val="tx1"/>
            </a:solidFill>
            <a:round/>
            <a:headEnd/>
            <a:tailEnd/>
          </a:ln>
          <a:effectLst/>
        </p:spPr>
      </p:cxnSp>
      <p:sp>
        <p:nvSpPr>
          <p:cNvPr id="328724" name="AutoShape 20"/>
          <p:cNvSpPr>
            <a:spLocks noChangeArrowheads="1"/>
          </p:cNvSpPr>
          <p:nvPr/>
        </p:nvSpPr>
        <p:spPr bwMode="auto">
          <a:xfrm>
            <a:off x="379413" y="3941763"/>
            <a:ext cx="762000" cy="1639887"/>
          </a:xfrm>
          <a:prstGeom prst="roundRect">
            <a:avLst>
              <a:gd name="adj" fmla="val 16667"/>
            </a:avLst>
          </a:prstGeom>
          <a:solidFill>
            <a:srgbClr val="FF7C8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328725" name="AutoShape 21"/>
          <p:cNvCxnSpPr>
            <a:cxnSpLocks noChangeShapeType="1"/>
            <a:stCxn id="328724" idx="0"/>
            <a:endCxn id="328724" idx="2"/>
          </p:cNvCxnSpPr>
          <p:nvPr/>
        </p:nvCxnSpPr>
        <p:spPr bwMode="auto">
          <a:xfrm>
            <a:off x="760413" y="3933825"/>
            <a:ext cx="0" cy="1655763"/>
          </a:xfrm>
          <a:prstGeom prst="straightConnector1">
            <a:avLst/>
          </a:prstGeom>
          <a:noFill/>
          <a:ln w="38100">
            <a:solidFill>
              <a:schemeClr val="tx1"/>
            </a:solidFill>
            <a:round/>
            <a:headEnd/>
            <a:tailEnd/>
          </a:ln>
          <a:effectLst/>
        </p:spPr>
      </p:cxnSp>
      <p:sp>
        <p:nvSpPr>
          <p:cNvPr id="328726" name="Line 22"/>
          <p:cNvSpPr>
            <a:spLocks noChangeShapeType="1"/>
          </p:cNvSpPr>
          <p:nvPr/>
        </p:nvSpPr>
        <p:spPr bwMode="auto">
          <a:xfrm>
            <a:off x="1016000" y="4451350"/>
            <a:ext cx="3048000" cy="1588"/>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328727" name="Line 23"/>
          <p:cNvSpPr>
            <a:spLocks noChangeShapeType="1"/>
          </p:cNvSpPr>
          <p:nvPr/>
        </p:nvSpPr>
        <p:spPr bwMode="auto">
          <a:xfrm>
            <a:off x="1016000" y="47656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8728" name="Line 24"/>
          <p:cNvSpPr>
            <a:spLocks noChangeShapeType="1"/>
          </p:cNvSpPr>
          <p:nvPr/>
        </p:nvSpPr>
        <p:spPr bwMode="auto">
          <a:xfrm>
            <a:off x="1016000" y="50958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8729" name="Line 25"/>
          <p:cNvSpPr>
            <a:spLocks noChangeShapeType="1"/>
          </p:cNvSpPr>
          <p:nvPr/>
        </p:nvSpPr>
        <p:spPr bwMode="auto">
          <a:xfrm>
            <a:off x="1016000" y="5389563"/>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8730" name="Line 26"/>
          <p:cNvSpPr>
            <a:spLocks noChangeShapeType="1"/>
          </p:cNvSpPr>
          <p:nvPr/>
        </p:nvSpPr>
        <p:spPr bwMode="auto">
          <a:xfrm>
            <a:off x="2286000"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8731" name="Line 27"/>
          <p:cNvSpPr>
            <a:spLocks noChangeShapeType="1"/>
          </p:cNvSpPr>
          <p:nvPr/>
        </p:nvSpPr>
        <p:spPr bwMode="auto">
          <a:xfrm>
            <a:off x="3556000" y="538321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328732" name="Line 28"/>
          <p:cNvSpPr>
            <a:spLocks noChangeShapeType="1"/>
          </p:cNvSpPr>
          <p:nvPr/>
        </p:nvSpPr>
        <p:spPr bwMode="auto">
          <a:xfrm>
            <a:off x="3556000" y="509746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328733" name="Line 29"/>
          <p:cNvSpPr>
            <a:spLocks noChangeShapeType="1"/>
          </p:cNvSpPr>
          <p:nvPr/>
        </p:nvSpPr>
        <p:spPr bwMode="auto">
          <a:xfrm>
            <a:off x="3556000" y="476726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328734" name="AutoShape 30"/>
          <p:cNvSpPr>
            <a:spLocks noChangeArrowheads="1"/>
          </p:cNvSpPr>
          <p:nvPr/>
        </p:nvSpPr>
        <p:spPr bwMode="auto">
          <a:xfrm>
            <a:off x="4124325" y="4308475"/>
            <a:ext cx="762000" cy="12747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6</a:t>
            </a:r>
          </a:p>
        </p:txBody>
      </p:sp>
      <p:cxnSp>
        <p:nvCxnSpPr>
          <p:cNvPr id="328735" name="AutoShape 31"/>
          <p:cNvCxnSpPr>
            <a:cxnSpLocks noChangeShapeType="1"/>
            <a:stCxn id="328734" idx="0"/>
            <a:endCxn id="328734" idx="2"/>
          </p:cNvCxnSpPr>
          <p:nvPr/>
        </p:nvCxnSpPr>
        <p:spPr bwMode="auto">
          <a:xfrm>
            <a:off x="4505325" y="4302125"/>
            <a:ext cx="0" cy="1287463"/>
          </a:xfrm>
          <a:prstGeom prst="straightConnector1">
            <a:avLst/>
          </a:prstGeom>
          <a:noFill/>
          <a:ln w="38100">
            <a:solidFill>
              <a:schemeClr val="tx1"/>
            </a:solidFill>
            <a:round/>
            <a:headEnd/>
            <a:tailEnd/>
          </a:ln>
          <a:effectLst/>
        </p:spPr>
      </p:cxnSp>
      <p:sp>
        <p:nvSpPr>
          <p:cNvPr id="328736" name="Line 32"/>
          <p:cNvSpPr>
            <a:spLocks noChangeShapeType="1"/>
          </p:cNvSpPr>
          <p:nvPr/>
        </p:nvSpPr>
        <p:spPr bwMode="auto">
          <a:xfrm>
            <a:off x="4821238"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8737" name="Line 33"/>
          <p:cNvSpPr>
            <a:spLocks noChangeShapeType="1"/>
          </p:cNvSpPr>
          <p:nvPr/>
        </p:nvSpPr>
        <p:spPr bwMode="auto">
          <a:xfrm>
            <a:off x="4821238" y="510063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8738" name="Line 34"/>
          <p:cNvSpPr>
            <a:spLocks noChangeShapeType="1"/>
          </p:cNvSpPr>
          <p:nvPr/>
        </p:nvSpPr>
        <p:spPr bwMode="auto">
          <a:xfrm>
            <a:off x="4821238" y="477043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8739" name="Line 35"/>
          <p:cNvSpPr>
            <a:spLocks noChangeShapeType="1"/>
          </p:cNvSpPr>
          <p:nvPr/>
        </p:nvSpPr>
        <p:spPr bwMode="auto">
          <a:xfrm>
            <a:off x="4824413" y="44608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8740" name="Line 36"/>
          <p:cNvSpPr>
            <a:spLocks noChangeShapeType="1"/>
          </p:cNvSpPr>
          <p:nvPr/>
        </p:nvSpPr>
        <p:spPr bwMode="auto">
          <a:xfrm>
            <a:off x="1058863" y="4168775"/>
            <a:ext cx="6696075" cy="635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28742" name="Rectangle 38"/>
          <p:cNvSpPr>
            <a:spLocks noChangeArrowheads="1"/>
          </p:cNvSpPr>
          <p:nvPr/>
        </p:nvSpPr>
        <p:spPr bwMode="auto">
          <a:xfrm>
            <a:off x="1952625" y="52482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328743" name="Rectangle 39"/>
          <p:cNvSpPr>
            <a:spLocks noChangeArrowheads="1"/>
          </p:cNvSpPr>
          <p:nvPr/>
        </p:nvSpPr>
        <p:spPr bwMode="auto">
          <a:xfrm>
            <a:off x="3306763" y="46513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328744" name="Rectangle 40"/>
          <p:cNvSpPr>
            <a:spLocks noChangeArrowheads="1"/>
          </p:cNvSpPr>
          <p:nvPr/>
        </p:nvSpPr>
        <p:spPr bwMode="auto">
          <a:xfrm>
            <a:off x="4564063" y="432593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328745" name="Rectangle 41"/>
          <p:cNvSpPr>
            <a:spLocks noChangeArrowheads="1"/>
          </p:cNvSpPr>
          <p:nvPr/>
        </p:nvSpPr>
        <p:spPr bwMode="auto">
          <a:xfrm>
            <a:off x="5829300" y="43449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328746" name="Rectangle 42"/>
          <p:cNvSpPr>
            <a:spLocks noChangeArrowheads="1"/>
          </p:cNvSpPr>
          <p:nvPr/>
        </p:nvSpPr>
        <p:spPr bwMode="auto">
          <a:xfrm>
            <a:off x="7053263" y="49926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328747" name="Rectangle 43"/>
          <p:cNvSpPr>
            <a:spLocks noChangeArrowheads="1"/>
          </p:cNvSpPr>
          <p:nvPr/>
        </p:nvSpPr>
        <p:spPr bwMode="auto">
          <a:xfrm>
            <a:off x="8243888" y="39909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328763" name="AutoShape 59"/>
          <p:cNvSpPr>
            <a:spLocks noChangeArrowheads="1"/>
          </p:cNvSpPr>
          <p:nvPr/>
        </p:nvSpPr>
        <p:spPr bwMode="auto">
          <a:xfrm>
            <a:off x="755650"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28764" name="AutoShape 60"/>
          <p:cNvSpPr>
            <a:spLocks noChangeArrowheads="1"/>
          </p:cNvSpPr>
          <p:nvPr/>
        </p:nvSpPr>
        <p:spPr bwMode="auto">
          <a:xfrm>
            <a:off x="1978025"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28765" name="AutoShape 61"/>
          <p:cNvSpPr>
            <a:spLocks noChangeArrowheads="1"/>
          </p:cNvSpPr>
          <p:nvPr/>
        </p:nvSpPr>
        <p:spPr bwMode="auto">
          <a:xfrm>
            <a:off x="3203575" y="46339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28766" name="AutoShape 62"/>
          <p:cNvSpPr>
            <a:spLocks noChangeArrowheads="1"/>
          </p:cNvSpPr>
          <p:nvPr/>
        </p:nvSpPr>
        <p:spPr bwMode="auto">
          <a:xfrm>
            <a:off x="8170863"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28767" name="AutoShape 63"/>
          <p:cNvSpPr>
            <a:spLocks noChangeArrowheads="1"/>
          </p:cNvSpPr>
          <p:nvPr/>
        </p:nvSpPr>
        <p:spPr bwMode="auto">
          <a:xfrm>
            <a:off x="7018338" y="49942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28768" name="AutoShape 64"/>
          <p:cNvSpPr>
            <a:spLocks noChangeArrowheads="1"/>
          </p:cNvSpPr>
          <p:nvPr/>
        </p:nvSpPr>
        <p:spPr bwMode="auto">
          <a:xfrm>
            <a:off x="5794375"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28769" name="AutoShape 65"/>
          <p:cNvSpPr>
            <a:spLocks noChangeArrowheads="1"/>
          </p:cNvSpPr>
          <p:nvPr/>
        </p:nvSpPr>
        <p:spPr bwMode="auto">
          <a:xfrm>
            <a:off x="4500563"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57" name="Footer Placeholder 56"/>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2" name="Text Box 34">
            <a:extLst>
              <a:ext uri="{FF2B5EF4-FFF2-40B4-BE49-F238E27FC236}">
                <a16:creationId xmlns:a16="http://schemas.microsoft.com/office/drawing/2014/main" id="{A3DDD45B-18E7-6B19-448A-4E7B8CF7D3C5}"/>
              </a:ext>
            </a:extLst>
          </p:cNvPr>
          <p:cNvSpPr txBox="1">
            <a:spLocks noChangeArrowheads="1"/>
          </p:cNvSpPr>
          <p:nvPr/>
        </p:nvSpPr>
        <p:spPr bwMode="auto">
          <a:xfrm>
            <a:off x="539750" y="969972"/>
            <a:ext cx="5346335" cy="440955"/>
          </a:xfrm>
          <a:prstGeom prst="rect">
            <a:avLst/>
          </a:prstGeom>
          <a:noFill/>
          <a:ln w="38100" algn="ctr">
            <a:solidFill>
              <a:srgbClr val="66FF33"/>
            </a:solidFill>
            <a:miter lim="800000"/>
            <a:headEnd/>
            <a:tailEnd/>
          </a:ln>
        </p:spPr>
        <p:txBody>
          <a:bodyPr wrap="none">
            <a:spAutoFit/>
          </a:bodyPr>
          <a:lstStyle/>
          <a:p>
            <a:r>
              <a:rPr lang="en-US" sz="2800" b="0" dirty="0">
                <a:solidFill>
                  <a:srgbClr val="FFFF00"/>
                </a:solidFill>
                <a:latin typeface="Arial" pitchFamily="34" charset="0"/>
              </a:rPr>
              <a:t>Call </a:t>
            </a:r>
            <a:r>
              <a:rPr lang="en-US" sz="2800" b="0" dirty="0">
                <a:solidFill>
                  <a:srgbClr val="FFFF00"/>
                </a:solidFill>
                <a:latin typeface="Consolas" panose="020B0609020204030204" pitchFamily="49" charset="0"/>
              </a:rPr>
              <a:t>find()</a:t>
            </a:r>
            <a:r>
              <a:rPr lang="en-US" sz="2800" b="0" dirty="0">
                <a:solidFill>
                  <a:srgbClr val="FFFF00"/>
                </a:solidFill>
                <a:latin typeface="Arial" pitchFamily="34" charset="0"/>
              </a:rPr>
              <a:t> to get predecessors</a:t>
            </a:r>
          </a:p>
        </p:txBody>
      </p:sp>
      <p:sp>
        <p:nvSpPr>
          <p:cNvPr id="3" name="Text Box 34">
            <a:extLst>
              <a:ext uri="{FF2B5EF4-FFF2-40B4-BE49-F238E27FC236}">
                <a16:creationId xmlns:a16="http://schemas.microsoft.com/office/drawing/2014/main" id="{23D4FB4D-D60B-D755-1EB9-357A714DB491}"/>
              </a:ext>
            </a:extLst>
          </p:cNvPr>
          <p:cNvSpPr txBox="1">
            <a:spLocks noChangeArrowheads="1"/>
          </p:cNvSpPr>
          <p:nvPr/>
        </p:nvSpPr>
        <p:spPr bwMode="auto">
          <a:xfrm>
            <a:off x="539750" y="1530556"/>
            <a:ext cx="1962397" cy="437043"/>
          </a:xfrm>
          <a:prstGeom prst="rect">
            <a:avLst/>
          </a:prstGeom>
          <a:noFill/>
          <a:ln w="38100" algn="ctr">
            <a:solidFill>
              <a:srgbClr val="FFCCCC"/>
            </a:solidFill>
            <a:miter lim="800000"/>
            <a:headEnd/>
            <a:tailEnd/>
          </a:ln>
        </p:spPr>
        <p:txBody>
          <a:bodyPr wrap="none">
            <a:spAutoFit/>
          </a:bodyPr>
          <a:lstStyle/>
          <a:p>
            <a:r>
              <a:rPr lang="en-US" sz="2800" b="0" dirty="0">
                <a:solidFill>
                  <a:srgbClr val="FFFF00"/>
                </a:solidFill>
                <a:latin typeface="Arial" pitchFamily="34" charset="0"/>
              </a:rPr>
              <a:t>Lock victim</a:t>
            </a:r>
          </a:p>
        </p:txBody>
      </p:sp>
      <p:sp>
        <p:nvSpPr>
          <p:cNvPr id="9" name="Rectangle 2">
            <a:extLst>
              <a:ext uri="{FF2B5EF4-FFF2-40B4-BE49-F238E27FC236}">
                <a16:creationId xmlns:a16="http://schemas.microsoft.com/office/drawing/2014/main" id="{EB4D16FD-F836-B42C-C388-4A70ACEA2FF4}"/>
              </a:ext>
            </a:extLst>
          </p:cNvPr>
          <p:cNvSpPr>
            <a:spLocks noGrp="1" noChangeArrowheads="1"/>
          </p:cNvSpPr>
          <p:nvPr>
            <p:ph type="title"/>
          </p:nvPr>
        </p:nvSpPr>
        <p:spPr>
          <a:xfrm>
            <a:off x="685800" y="-103548"/>
            <a:ext cx="7772400" cy="1143000"/>
          </a:xfrm>
        </p:spPr>
        <p:txBody>
          <a:bodyPr/>
          <a:lstStyle/>
          <a:p>
            <a:r>
              <a:rPr lang="en-US" dirty="0">
                <a:solidFill>
                  <a:srgbClr val="FFFF00"/>
                </a:solidFill>
              </a:rPr>
              <a:t>remove(6)</a:t>
            </a:r>
          </a:p>
        </p:txBody>
      </p:sp>
      <p:grpSp>
        <p:nvGrpSpPr>
          <p:cNvPr id="10" name="Group 55">
            <a:extLst>
              <a:ext uri="{FF2B5EF4-FFF2-40B4-BE49-F238E27FC236}">
                <a16:creationId xmlns:a16="http://schemas.microsoft.com/office/drawing/2014/main" id="{BF0AA066-E2EC-54E1-E128-8087A7B00E0C}"/>
              </a:ext>
            </a:extLst>
          </p:cNvPr>
          <p:cNvGrpSpPr>
            <a:grpSpLocks/>
          </p:cNvGrpSpPr>
          <p:nvPr/>
        </p:nvGrpSpPr>
        <p:grpSpPr bwMode="auto">
          <a:xfrm>
            <a:off x="4264819" y="5669757"/>
            <a:ext cx="471488" cy="476250"/>
            <a:chOff x="2208" y="1920"/>
            <a:chExt cx="1152" cy="1680"/>
          </a:xfrm>
        </p:grpSpPr>
        <p:sp>
          <p:nvSpPr>
            <p:cNvPr id="11" name="Oval 56">
              <a:extLst>
                <a:ext uri="{FF2B5EF4-FFF2-40B4-BE49-F238E27FC236}">
                  <a16:creationId xmlns:a16="http://schemas.microsoft.com/office/drawing/2014/main" id="{B66A5B6B-9C0A-DEC6-A794-112266FCCEE7}"/>
                </a:ext>
              </a:extLst>
            </p:cNvPr>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a:latin typeface="+mj-lt"/>
              </a:endParaRPr>
            </a:p>
          </p:txBody>
        </p:sp>
        <p:sp>
          <p:nvSpPr>
            <p:cNvPr id="12" name="Oval 57">
              <a:extLst>
                <a:ext uri="{FF2B5EF4-FFF2-40B4-BE49-F238E27FC236}">
                  <a16:creationId xmlns:a16="http://schemas.microsoft.com/office/drawing/2014/main" id="{F4D7E670-B0BC-58E8-82A0-0CBC132D9F81}"/>
                </a:ext>
              </a:extLst>
            </p:cNvPr>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13" name="AutoShape 58">
              <a:extLst>
                <a:ext uri="{FF2B5EF4-FFF2-40B4-BE49-F238E27FC236}">
                  <a16:creationId xmlns:a16="http://schemas.microsoft.com/office/drawing/2014/main" id="{9186B98F-CC23-433A-422F-8AF50AAA2CBE}"/>
                </a:ext>
              </a:extLst>
            </p:cNvPr>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14" name="AutoShape 59">
              <a:extLst>
                <a:ext uri="{FF2B5EF4-FFF2-40B4-BE49-F238E27FC236}">
                  <a16:creationId xmlns:a16="http://schemas.microsoft.com/office/drawing/2014/main" id="{4D075E1C-4A9D-838A-F0E7-43203B401908}"/>
                </a:ext>
              </a:extLst>
            </p:cNvPr>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lide Number Placeholder 5"/>
          <p:cNvSpPr>
            <a:spLocks noGrp="1"/>
          </p:cNvSpPr>
          <p:nvPr>
            <p:ph type="sldNum" sz="quarter" idx="12"/>
          </p:nvPr>
        </p:nvSpPr>
        <p:spPr/>
        <p:txBody>
          <a:bodyPr/>
          <a:lstStyle/>
          <a:p>
            <a:fld id="{F4A04892-0CA8-4AB4-A3FC-56FFFFE63EC9}" type="slidenum">
              <a:rPr lang="en-US">
                <a:latin typeface="+mj-lt"/>
              </a:rPr>
              <a:pPr/>
              <a:t>49</a:t>
            </a:fld>
            <a:endParaRPr lang="en-US">
              <a:latin typeface="+mj-lt"/>
            </a:endParaRPr>
          </a:p>
        </p:txBody>
      </p:sp>
      <p:sp>
        <p:nvSpPr>
          <p:cNvPr id="156678" name="AutoShape 6"/>
          <p:cNvSpPr>
            <a:spLocks noChangeArrowheads="1"/>
          </p:cNvSpPr>
          <p:nvPr/>
        </p:nvSpPr>
        <p:spPr bwMode="auto">
          <a:xfrm>
            <a:off x="6588125"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156679" name="AutoShape 7"/>
          <p:cNvCxnSpPr>
            <a:cxnSpLocks noChangeShapeType="1"/>
            <a:stCxn id="156678" idx="0"/>
            <a:endCxn id="156678" idx="2"/>
          </p:cNvCxnSpPr>
          <p:nvPr/>
        </p:nvCxnSpPr>
        <p:spPr bwMode="auto">
          <a:xfrm>
            <a:off x="6969125" y="4956175"/>
            <a:ext cx="0" cy="620713"/>
          </a:xfrm>
          <a:prstGeom prst="straightConnector1">
            <a:avLst/>
          </a:prstGeom>
          <a:noFill/>
          <a:ln w="38100">
            <a:solidFill>
              <a:schemeClr val="tx1"/>
            </a:solidFill>
            <a:round/>
            <a:headEnd/>
            <a:tailEnd/>
          </a:ln>
          <a:effectLst/>
        </p:spPr>
      </p:cxnSp>
      <p:sp>
        <p:nvSpPr>
          <p:cNvPr id="156681" name="AutoShape 9"/>
          <p:cNvSpPr>
            <a:spLocks noChangeArrowheads="1"/>
          </p:cNvSpPr>
          <p:nvPr/>
        </p:nvSpPr>
        <p:spPr bwMode="auto">
          <a:xfrm>
            <a:off x="5380038" y="4298950"/>
            <a:ext cx="762000" cy="127158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156682" name="AutoShape 10"/>
          <p:cNvCxnSpPr>
            <a:cxnSpLocks noChangeShapeType="1"/>
            <a:stCxn id="156681" idx="0"/>
            <a:endCxn id="156681" idx="2"/>
          </p:cNvCxnSpPr>
          <p:nvPr/>
        </p:nvCxnSpPr>
        <p:spPr bwMode="auto">
          <a:xfrm>
            <a:off x="5761038" y="4292600"/>
            <a:ext cx="0" cy="1284288"/>
          </a:xfrm>
          <a:prstGeom prst="straightConnector1">
            <a:avLst/>
          </a:prstGeom>
          <a:noFill/>
          <a:ln w="38100">
            <a:solidFill>
              <a:schemeClr val="tx1"/>
            </a:solidFill>
            <a:round/>
            <a:headEnd/>
            <a:tailEnd/>
          </a:ln>
          <a:effectLst/>
        </p:spPr>
      </p:cxnSp>
      <p:sp>
        <p:nvSpPr>
          <p:cNvPr id="156684" name="AutoShape 12"/>
          <p:cNvSpPr>
            <a:spLocks noChangeArrowheads="1"/>
          </p:cNvSpPr>
          <p:nvPr/>
        </p:nvSpPr>
        <p:spPr bwMode="auto">
          <a:xfrm>
            <a:off x="7807325"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156685" name="AutoShape 13"/>
          <p:cNvCxnSpPr>
            <a:cxnSpLocks noChangeShapeType="1"/>
            <a:stCxn id="156684" idx="0"/>
            <a:endCxn id="156684" idx="2"/>
          </p:cNvCxnSpPr>
          <p:nvPr/>
        </p:nvCxnSpPr>
        <p:spPr bwMode="auto">
          <a:xfrm>
            <a:off x="8188325" y="3933825"/>
            <a:ext cx="0" cy="1643063"/>
          </a:xfrm>
          <a:prstGeom prst="straightConnector1">
            <a:avLst/>
          </a:prstGeom>
          <a:noFill/>
          <a:ln w="38100">
            <a:solidFill>
              <a:schemeClr val="tx1"/>
            </a:solidFill>
            <a:round/>
            <a:headEnd/>
            <a:tailEnd/>
          </a:ln>
          <a:effectLst/>
        </p:spPr>
      </p:cxnSp>
      <p:sp>
        <p:nvSpPr>
          <p:cNvPr id="156686" name="Line 14"/>
          <p:cNvSpPr>
            <a:spLocks noChangeShapeType="1"/>
          </p:cNvSpPr>
          <p:nvPr/>
        </p:nvSpPr>
        <p:spPr bwMode="auto">
          <a:xfrm>
            <a:off x="60404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56687" name="Line 15"/>
          <p:cNvSpPr>
            <a:spLocks noChangeShapeType="1"/>
          </p:cNvSpPr>
          <p:nvPr/>
        </p:nvSpPr>
        <p:spPr bwMode="auto">
          <a:xfrm>
            <a:off x="72469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56688" name="Line 16"/>
          <p:cNvSpPr>
            <a:spLocks noChangeShapeType="1"/>
          </p:cNvSpPr>
          <p:nvPr/>
        </p:nvSpPr>
        <p:spPr bwMode="auto">
          <a:xfrm>
            <a:off x="6040438" y="4451350"/>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56689" name="Line 17"/>
          <p:cNvSpPr>
            <a:spLocks noChangeShapeType="1"/>
          </p:cNvSpPr>
          <p:nvPr/>
        </p:nvSpPr>
        <p:spPr bwMode="auto">
          <a:xfrm>
            <a:off x="6040438" y="47672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56690" name="Line 18"/>
          <p:cNvSpPr>
            <a:spLocks noChangeShapeType="1"/>
          </p:cNvSpPr>
          <p:nvPr/>
        </p:nvSpPr>
        <p:spPr bwMode="auto">
          <a:xfrm>
            <a:off x="60404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56691" name="Line 19"/>
          <p:cNvSpPr>
            <a:spLocks noChangeShapeType="1"/>
          </p:cNvSpPr>
          <p:nvPr/>
        </p:nvSpPr>
        <p:spPr bwMode="auto">
          <a:xfrm>
            <a:off x="72469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56693" name="AutoShape 21"/>
          <p:cNvSpPr>
            <a:spLocks noChangeArrowheads="1"/>
          </p:cNvSpPr>
          <p:nvPr/>
        </p:nvSpPr>
        <p:spPr bwMode="auto">
          <a:xfrm>
            <a:off x="1587500"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156694" name="AutoShape 22"/>
          <p:cNvCxnSpPr>
            <a:cxnSpLocks noChangeShapeType="1"/>
            <a:stCxn id="156693" idx="0"/>
            <a:endCxn id="156693" idx="2"/>
          </p:cNvCxnSpPr>
          <p:nvPr/>
        </p:nvCxnSpPr>
        <p:spPr bwMode="auto">
          <a:xfrm>
            <a:off x="1968500" y="5210175"/>
            <a:ext cx="0" cy="366713"/>
          </a:xfrm>
          <a:prstGeom prst="straightConnector1">
            <a:avLst/>
          </a:prstGeom>
          <a:noFill/>
          <a:ln w="38100">
            <a:solidFill>
              <a:schemeClr val="tx1"/>
            </a:solidFill>
            <a:round/>
            <a:headEnd/>
            <a:tailEnd/>
          </a:ln>
          <a:effectLst/>
        </p:spPr>
      </p:cxnSp>
      <p:sp>
        <p:nvSpPr>
          <p:cNvPr id="156696" name="AutoShape 24"/>
          <p:cNvSpPr>
            <a:spLocks noChangeArrowheads="1"/>
          </p:cNvSpPr>
          <p:nvPr/>
        </p:nvSpPr>
        <p:spPr bwMode="auto">
          <a:xfrm>
            <a:off x="2859088" y="4583113"/>
            <a:ext cx="762000" cy="989012"/>
          </a:xfrm>
          <a:prstGeom prst="roundRect">
            <a:avLst>
              <a:gd name="adj" fmla="val 16667"/>
            </a:avLst>
          </a:prstGeom>
          <a:solidFill>
            <a:srgbClr val="FF7C8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156697" name="AutoShape 25"/>
          <p:cNvCxnSpPr>
            <a:cxnSpLocks noChangeShapeType="1"/>
            <a:stCxn id="156696" idx="0"/>
            <a:endCxn id="156696" idx="2"/>
          </p:cNvCxnSpPr>
          <p:nvPr/>
        </p:nvCxnSpPr>
        <p:spPr bwMode="auto">
          <a:xfrm>
            <a:off x="3240088" y="4578350"/>
            <a:ext cx="0" cy="998538"/>
          </a:xfrm>
          <a:prstGeom prst="straightConnector1">
            <a:avLst/>
          </a:prstGeom>
          <a:noFill/>
          <a:ln w="38100">
            <a:solidFill>
              <a:schemeClr val="tx1"/>
            </a:solidFill>
            <a:round/>
            <a:headEnd/>
            <a:tailEnd/>
          </a:ln>
          <a:effectLst/>
        </p:spPr>
      </p:cxnSp>
      <p:sp>
        <p:nvSpPr>
          <p:cNvPr id="156699" name="AutoShape 27"/>
          <p:cNvSpPr>
            <a:spLocks noChangeArrowheads="1"/>
          </p:cNvSpPr>
          <p:nvPr/>
        </p:nvSpPr>
        <p:spPr bwMode="auto">
          <a:xfrm>
            <a:off x="379413" y="3941763"/>
            <a:ext cx="762000" cy="1639887"/>
          </a:xfrm>
          <a:prstGeom prst="roundRect">
            <a:avLst>
              <a:gd name="adj" fmla="val 16667"/>
            </a:avLst>
          </a:prstGeom>
          <a:solidFill>
            <a:srgbClr val="FF7C8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156700" name="AutoShape 28"/>
          <p:cNvCxnSpPr>
            <a:cxnSpLocks noChangeShapeType="1"/>
            <a:stCxn id="156699" idx="0"/>
            <a:endCxn id="156699" idx="2"/>
          </p:cNvCxnSpPr>
          <p:nvPr/>
        </p:nvCxnSpPr>
        <p:spPr bwMode="auto">
          <a:xfrm>
            <a:off x="760413" y="3933825"/>
            <a:ext cx="0" cy="1655763"/>
          </a:xfrm>
          <a:prstGeom prst="straightConnector1">
            <a:avLst/>
          </a:prstGeom>
          <a:noFill/>
          <a:ln w="38100">
            <a:solidFill>
              <a:schemeClr val="tx1"/>
            </a:solidFill>
            <a:round/>
            <a:headEnd/>
            <a:tailEnd/>
          </a:ln>
          <a:effectLst/>
        </p:spPr>
      </p:cxnSp>
      <p:sp>
        <p:nvSpPr>
          <p:cNvPr id="156701" name="Line 29"/>
          <p:cNvSpPr>
            <a:spLocks noChangeShapeType="1"/>
          </p:cNvSpPr>
          <p:nvPr/>
        </p:nvSpPr>
        <p:spPr bwMode="auto">
          <a:xfrm>
            <a:off x="1016000" y="4451350"/>
            <a:ext cx="3048000" cy="1588"/>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156702" name="Line 30"/>
          <p:cNvSpPr>
            <a:spLocks noChangeShapeType="1"/>
          </p:cNvSpPr>
          <p:nvPr/>
        </p:nvSpPr>
        <p:spPr bwMode="auto">
          <a:xfrm>
            <a:off x="1016000" y="47656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56703" name="Line 31"/>
          <p:cNvSpPr>
            <a:spLocks noChangeShapeType="1"/>
          </p:cNvSpPr>
          <p:nvPr/>
        </p:nvSpPr>
        <p:spPr bwMode="auto">
          <a:xfrm>
            <a:off x="1016000" y="50958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56704" name="Line 32"/>
          <p:cNvSpPr>
            <a:spLocks noChangeShapeType="1"/>
          </p:cNvSpPr>
          <p:nvPr/>
        </p:nvSpPr>
        <p:spPr bwMode="auto">
          <a:xfrm>
            <a:off x="1016000" y="5389563"/>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56705" name="Line 33"/>
          <p:cNvSpPr>
            <a:spLocks noChangeShapeType="1"/>
          </p:cNvSpPr>
          <p:nvPr/>
        </p:nvSpPr>
        <p:spPr bwMode="auto">
          <a:xfrm>
            <a:off x="2286000"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56706" name="Line 34"/>
          <p:cNvSpPr>
            <a:spLocks noChangeShapeType="1"/>
          </p:cNvSpPr>
          <p:nvPr/>
        </p:nvSpPr>
        <p:spPr bwMode="auto">
          <a:xfrm>
            <a:off x="3556000" y="538321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156707" name="Line 35"/>
          <p:cNvSpPr>
            <a:spLocks noChangeShapeType="1"/>
          </p:cNvSpPr>
          <p:nvPr/>
        </p:nvSpPr>
        <p:spPr bwMode="auto">
          <a:xfrm>
            <a:off x="3556000" y="509746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156708" name="Line 36"/>
          <p:cNvSpPr>
            <a:spLocks noChangeShapeType="1"/>
          </p:cNvSpPr>
          <p:nvPr/>
        </p:nvSpPr>
        <p:spPr bwMode="auto">
          <a:xfrm>
            <a:off x="3556000" y="476726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156710" name="AutoShape 38"/>
          <p:cNvSpPr>
            <a:spLocks noChangeArrowheads="1"/>
          </p:cNvSpPr>
          <p:nvPr/>
        </p:nvSpPr>
        <p:spPr bwMode="auto">
          <a:xfrm>
            <a:off x="4124325" y="4308475"/>
            <a:ext cx="762000" cy="12747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6</a:t>
            </a:r>
          </a:p>
        </p:txBody>
      </p:sp>
      <p:cxnSp>
        <p:nvCxnSpPr>
          <p:cNvPr id="156711" name="AutoShape 39"/>
          <p:cNvCxnSpPr>
            <a:cxnSpLocks noChangeShapeType="1"/>
            <a:stCxn id="156710" idx="0"/>
            <a:endCxn id="156710" idx="2"/>
          </p:cNvCxnSpPr>
          <p:nvPr/>
        </p:nvCxnSpPr>
        <p:spPr bwMode="auto">
          <a:xfrm>
            <a:off x="4505325" y="4302125"/>
            <a:ext cx="0" cy="1287463"/>
          </a:xfrm>
          <a:prstGeom prst="straightConnector1">
            <a:avLst/>
          </a:prstGeom>
          <a:noFill/>
          <a:ln w="38100">
            <a:solidFill>
              <a:schemeClr val="tx1"/>
            </a:solidFill>
            <a:round/>
            <a:headEnd/>
            <a:tailEnd/>
          </a:ln>
          <a:effectLst/>
        </p:spPr>
      </p:cxnSp>
      <p:sp>
        <p:nvSpPr>
          <p:cNvPr id="156713" name="Line 41"/>
          <p:cNvSpPr>
            <a:spLocks noChangeShapeType="1"/>
          </p:cNvSpPr>
          <p:nvPr/>
        </p:nvSpPr>
        <p:spPr bwMode="auto">
          <a:xfrm>
            <a:off x="4821238"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56714" name="Line 42"/>
          <p:cNvSpPr>
            <a:spLocks noChangeShapeType="1"/>
          </p:cNvSpPr>
          <p:nvPr/>
        </p:nvSpPr>
        <p:spPr bwMode="auto">
          <a:xfrm>
            <a:off x="4821238" y="510063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56715" name="Line 43"/>
          <p:cNvSpPr>
            <a:spLocks noChangeShapeType="1"/>
          </p:cNvSpPr>
          <p:nvPr/>
        </p:nvSpPr>
        <p:spPr bwMode="auto">
          <a:xfrm>
            <a:off x="4821238" y="477043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56716" name="Line 44"/>
          <p:cNvSpPr>
            <a:spLocks noChangeShapeType="1"/>
          </p:cNvSpPr>
          <p:nvPr/>
        </p:nvSpPr>
        <p:spPr bwMode="auto">
          <a:xfrm>
            <a:off x="4824413" y="44608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56717" name="Line 45"/>
          <p:cNvSpPr>
            <a:spLocks noChangeShapeType="1"/>
          </p:cNvSpPr>
          <p:nvPr/>
        </p:nvSpPr>
        <p:spPr bwMode="auto">
          <a:xfrm>
            <a:off x="1058863" y="4168775"/>
            <a:ext cx="6696075" cy="635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56730" name="Oval 58"/>
          <p:cNvSpPr>
            <a:spLocks noChangeArrowheads="1"/>
          </p:cNvSpPr>
          <p:nvPr/>
        </p:nvSpPr>
        <p:spPr bwMode="auto">
          <a:xfrm>
            <a:off x="4283075" y="4005263"/>
            <a:ext cx="936625" cy="1008062"/>
          </a:xfrm>
          <a:prstGeom prst="ellipse">
            <a:avLst/>
          </a:prstGeom>
          <a:solidFill>
            <a:schemeClr val="bg1">
              <a:alpha val="88000"/>
            </a:schemeClr>
          </a:solidFill>
          <a:ln w="38100">
            <a:solidFill>
              <a:srgbClr val="FF0000"/>
            </a:solidFill>
            <a:round/>
            <a:headEnd/>
            <a:tailEnd/>
          </a:ln>
          <a:effectLst/>
        </p:spPr>
        <p:txBody>
          <a:bodyPr wrap="none" anchor="ctr"/>
          <a:lstStyle/>
          <a:p>
            <a:endParaRPr lang="en-US">
              <a:solidFill>
                <a:schemeClr val="bg2"/>
              </a:solidFill>
              <a:latin typeface="+mj-lt"/>
            </a:endParaRPr>
          </a:p>
        </p:txBody>
      </p:sp>
      <p:sp>
        <p:nvSpPr>
          <p:cNvPr id="156719" name="Rectangle 47"/>
          <p:cNvSpPr>
            <a:spLocks noChangeArrowheads="1"/>
          </p:cNvSpPr>
          <p:nvPr/>
        </p:nvSpPr>
        <p:spPr bwMode="auto">
          <a:xfrm>
            <a:off x="1952625" y="52482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56720" name="Rectangle 48"/>
          <p:cNvSpPr>
            <a:spLocks noChangeArrowheads="1"/>
          </p:cNvSpPr>
          <p:nvPr/>
        </p:nvSpPr>
        <p:spPr bwMode="auto">
          <a:xfrm>
            <a:off x="3306763" y="46513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56722" name="Rectangle 50"/>
          <p:cNvSpPr>
            <a:spLocks noChangeArrowheads="1"/>
          </p:cNvSpPr>
          <p:nvPr/>
        </p:nvSpPr>
        <p:spPr bwMode="auto">
          <a:xfrm>
            <a:off x="5829300" y="43449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56723" name="Rectangle 51"/>
          <p:cNvSpPr>
            <a:spLocks noChangeArrowheads="1"/>
          </p:cNvSpPr>
          <p:nvPr/>
        </p:nvSpPr>
        <p:spPr bwMode="auto">
          <a:xfrm>
            <a:off x="7053263" y="49926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56724" name="Rectangle 52"/>
          <p:cNvSpPr>
            <a:spLocks noChangeArrowheads="1"/>
          </p:cNvSpPr>
          <p:nvPr/>
        </p:nvSpPr>
        <p:spPr bwMode="auto">
          <a:xfrm>
            <a:off x="8243888" y="39909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56731" name="Text Box 59"/>
          <p:cNvSpPr txBox="1">
            <a:spLocks noChangeArrowheads="1"/>
          </p:cNvSpPr>
          <p:nvPr/>
        </p:nvSpPr>
        <p:spPr bwMode="auto">
          <a:xfrm>
            <a:off x="4695825" y="3381375"/>
            <a:ext cx="2749471" cy="461665"/>
          </a:xfrm>
          <a:prstGeom prst="rect">
            <a:avLst/>
          </a:prstGeom>
          <a:noFill/>
          <a:ln w="9525">
            <a:noFill/>
            <a:miter lim="800000"/>
            <a:headEnd/>
            <a:tailEnd/>
          </a:ln>
          <a:effectLst/>
        </p:spPr>
        <p:txBody>
          <a:bodyPr wrap="none">
            <a:spAutoFit/>
          </a:bodyPr>
          <a:lstStyle/>
          <a:p>
            <a:pPr algn="l">
              <a:lnSpc>
                <a:spcPct val="100000"/>
              </a:lnSpc>
              <a:spcBef>
                <a:spcPct val="0"/>
              </a:spcBef>
            </a:pPr>
            <a:r>
              <a:rPr lang="en-US" sz="2400">
                <a:latin typeface="+mj-lt"/>
              </a:rPr>
              <a:t>Logical remove…</a:t>
            </a:r>
          </a:p>
        </p:txBody>
      </p:sp>
      <p:sp>
        <p:nvSpPr>
          <p:cNvPr id="156732" name="AutoShape 60"/>
          <p:cNvSpPr>
            <a:spLocks noChangeArrowheads="1"/>
          </p:cNvSpPr>
          <p:nvPr/>
        </p:nvSpPr>
        <p:spPr bwMode="auto">
          <a:xfrm>
            <a:off x="755650"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56733" name="AutoShape 61"/>
          <p:cNvSpPr>
            <a:spLocks noChangeArrowheads="1"/>
          </p:cNvSpPr>
          <p:nvPr/>
        </p:nvSpPr>
        <p:spPr bwMode="auto">
          <a:xfrm>
            <a:off x="1978025"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56734" name="AutoShape 62"/>
          <p:cNvSpPr>
            <a:spLocks noChangeArrowheads="1"/>
          </p:cNvSpPr>
          <p:nvPr/>
        </p:nvSpPr>
        <p:spPr bwMode="auto">
          <a:xfrm>
            <a:off x="3203575" y="46339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56735" name="AutoShape 63"/>
          <p:cNvSpPr>
            <a:spLocks noChangeArrowheads="1"/>
          </p:cNvSpPr>
          <p:nvPr/>
        </p:nvSpPr>
        <p:spPr bwMode="auto">
          <a:xfrm>
            <a:off x="8170863"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56736" name="AutoShape 64"/>
          <p:cNvSpPr>
            <a:spLocks noChangeArrowheads="1"/>
          </p:cNvSpPr>
          <p:nvPr/>
        </p:nvSpPr>
        <p:spPr bwMode="auto">
          <a:xfrm>
            <a:off x="7018338" y="49942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56737" name="AutoShape 65"/>
          <p:cNvSpPr>
            <a:spLocks noChangeArrowheads="1"/>
          </p:cNvSpPr>
          <p:nvPr/>
        </p:nvSpPr>
        <p:spPr bwMode="auto">
          <a:xfrm>
            <a:off x="5794375"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56738" name="AutoShape 66"/>
          <p:cNvSpPr>
            <a:spLocks noChangeArrowheads="1"/>
          </p:cNvSpPr>
          <p:nvPr/>
        </p:nvSpPr>
        <p:spPr bwMode="auto">
          <a:xfrm>
            <a:off x="4570413" y="4319588"/>
            <a:ext cx="361950" cy="379412"/>
          </a:xfrm>
          <a:prstGeom prst="roundRect">
            <a:avLst>
              <a:gd name="adj" fmla="val 16667"/>
            </a:avLst>
          </a:prstGeom>
          <a:solidFill>
            <a:srgbClr val="FF5050"/>
          </a:solidFill>
          <a:ln w="38100">
            <a:solidFill>
              <a:schemeClr val="tx1"/>
            </a:solidFill>
            <a:round/>
            <a:headEnd/>
            <a:tailEnd/>
          </a:ln>
          <a:effectLst>
            <a:outerShdw dist="107763" dir="2700000" algn="ctr" rotWithShape="0">
              <a:schemeClr val="bg2">
                <a:alpha val="50000"/>
              </a:schemeClr>
            </a:outerShdw>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58" name="Footer Placeholder 57"/>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2" name="Text Box 34">
            <a:extLst>
              <a:ext uri="{FF2B5EF4-FFF2-40B4-BE49-F238E27FC236}">
                <a16:creationId xmlns:a16="http://schemas.microsoft.com/office/drawing/2014/main" id="{FB16B3BF-316A-0AF4-25A7-9889CFA33BEC}"/>
              </a:ext>
            </a:extLst>
          </p:cNvPr>
          <p:cNvSpPr txBox="1">
            <a:spLocks noChangeArrowheads="1"/>
          </p:cNvSpPr>
          <p:nvPr/>
        </p:nvSpPr>
        <p:spPr bwMode="auto">
          <a:xfrm>
            <a:off x="539750" y="969972"/>
            <a:ext cx="5346335" cy="440955"/>
          </a:xfrm>
          <a:prstGeom prst="rect">
            <a:avLst/>
          </a:prstGeom>
          <a:noFill/>
          <a:ln w="38100" algn="ctr">
            <a:solidFill>
              <a:srgbClr val="66FF33"/>
            </a:solidFill>
            <a:miter lim="800000"/>
            <a:headEnd/>
            <a:tailEnd/>
          </a:ln>
        </p:spPr>
        <p:txBody>
          <a:bodyPr wrap="none">
            <a:spAutoFit/>
          </a:bodyPr>
          <a:lstStyle/>
          <a:p>
            <a:r>
              <a:rPr lang="en-US" sz="2800" b="0" dirty="0">
                <a:solidFill>
                  <a:srgbClr val="FFFF00"/>
                </a:solidFill>
                <a:latin typeface="Arial" pitchFamily="34" charset="0"/>
              </a:rPr>
              <a:t>Call </a:t>
            </a:r>
            <a:r>
              <a:rPr lang="en-US" sz="2800" b="0" dirty="0">
                <a:solidFill>
                  <a:srgbClr val="FFFF00"/>
                </a:solidFill>
                <a:latin typeface="Consolas" panose="020B0609020204030204" pitchFamily="49" charset="0"/>
              </a:rPr>
              <a:t>find()</a:t>
            </a:r>
            <a:r>
              <a:rPr lang="en-US" sz="2800" b="0" dirty="0">
                <a:solidFill>
                  <a:srgbClr val="FFFF00"/>
                </a:solidFill>
                <a:latin typeface="Arial" pitchFamily="34" charset="0"/>
              </a:rPr>
              <a:t> to get predecessors</a:t>
            </a:r>
          </a:p>
        </p:txBody>
      </p:sp>
      <p:sp>
        <p:nvSpPr>
          <p:cNvPr id="3" name="Text Box 34">
            <a:extLst>
              <a:ext uri="{FF2B5EF4-FFF2-40B4-BE49-F238E27FC236}">
                <a16:creationId xmlns:a16="http://schemas.microsoft.com/office/drawing/2014/main" id="{310D62ED-FB19-3429-F128-0BB75FB19F79}"/>
              </a:ext>
            </a:extLst>
          </p:cNvPr>
          <p:cNvSpPr txBox="1">
            <a:spLocks noChangeArrowheads="1"/>
          </p:cNvSpPr>
          <p:nvPr/>
        </p:nvSpPr>
        <p:spPr bwMode="auto">
          <a:xfrm>
            <a:off x="539750" y="1530556"/>
            <a:ext cx="1962397" cy="437043"/>
          </a:xfrm>
          <a:prstGeom prst="rect">
            <a:avLst/>
          </a:prstGeom>
          <a:noFill/>
          <a:ln w="38100" algn="ctr">
            <a:solidFill>
              <a:srgbClr val="FFCCCC"/>
            </a:solidFill>
            <a:miter lim="800000"/>
            <a:headEnd/>
            <a:tailEnd/>
          </a:ln>
        </p:spPr>
        <p:txBody>
          <a:bodyPr wrap="none">
            <a:spAutoFit/>
          </a:bodyPr>
          <a:lstStyle/>
          <a:p>
            <a:r>
              <a:rPr lang="en-US" sz="2800" b="0" dirty="0">
                <a:solidFill>
                  <a:srgbClr val="FFFF00"/>
                </a:solidFill>
                <a:latin typeface="Arial" pitchFamily="34" charset="0"/>
              </a:rPr>
              <a:t>Lock victim</a:t>
            </a:r>
          </a:p>
        </p:txBody>
      </p:sp>
      <p:sp>
        <p:nvSpPr>
          <p:cNvPr id="4" name="Text Box 34">
            <a:extLst>
              <a:ext uri="{FF2B5EF4-FFF2-40B4-BE49-F238E27FC236}">
                <a16:creationId xmlns:a16="http://schemas.microsoft.com/office/drawing/2014/main" id="{9C631978-5D56-EA33-83B2-B75483432BA4}"/>
              </a:ext>
            </a:extLst>
          </p:cNvPr>
          <p:cNvSpPr txBox="1">
            <a:spLocks noChangeArrowheads="1"/>
          </p:cNvSpPr>
          <p:nvPr/>
        </p:nvSpPr>
        <p:spPr bwMode="auto">
          <a:xfrm>
            <a:off x="539750" y="2095052"/>
            <a:ext cx="4600940" cy="437043"/>
          </a:xfrm>
          <a:prstGeom prst="rect">
            <a:avLst/>
          </a:prstGeom>
          <a:noFill/>
          <a:ln w="38100" algn="ctr">
            <a:solidFill>
              <a:srgbClr val="C00000"/>
            </a:solidFill>
            <a:miter lim="800000"/>
            <a:headEnd/>
            <a:tailEnd/>
          </a:ln>
        </p:spPr>
        <p:txBody>
          <a:bodyPr wrap="none">
            <a:spAutoFit/>
          </a:bodyPr>
          <a:lstStyle/>
          <a:p>
            <a:r>
              <a:rPr lang="en-US" sz="2800" b="0" dirty="0">
                <a:solidFill>
                  <a:srgbClr val="FFFF00"/>
                </a:solidFill>
                <a:latin typeface="Arial" pitchFamily="34" charset="0"/>
              </a:rPr>
              <a:t>Set mark (if not already set)</a:t>
            </a:r>
          </a:p>
        </p:txBody>
      </p:sp>
      <p:sp>
        <p:nvSpPr>
          <p:cNvPr id="9" name="Rectangle 2">
            <a:extLst>
              <a:ext uri="{FF2B5EF4-FFF2-40B4-BE49-F238E27FC236}">
                <a16:creationId xmlns:a16="http://schemas.microsoft.com/office/drawing/2014/main" id="{D47F6B56-8D73-38FC-335D-3FFA0597B383}"/>
              </a:ext>
            </a:extLst>
          </p:cNvPr>
          <p:cNvSpPr>
            <a:spLocks noGrp="1" noChangeArrowheads="1"/>
          </p:cNvSpPr>
          <p:nvPr>
            <p:ph type="title"/>
          </p:nvPr>
        </p:nvSpPr>
        <p:spPr>
          <a:xfrm>
            <a:off x="685800" y="-103548"/>
            <a:ext cx="7772400" cy="1143000"/>
          </a:xfrm>
        </p:spPr>
        <p:txBody>
          <a:bodyPr/>
          <a:lstStyle/>
          <a:p>
            <a:r>
              <a:rPr lang="en-US" dirty="0">
                <a:solidFill>
                  <a:srgbClr val="FFFF00"/>
                </a:solidFill>
              </a:rPr>
              <a:t>remove(6)</a:t>
            </a:r>
          </a:p>
        </p:txBody>
      </p:sp>
      <p:grpSp>
        <p:nvGrpSpPr>
          <p:cNvPr id="10" name="Group 55">
            <a:extLst>
              <a:ext uri="{FF2B5EF4-FFF2-40B4-BE49-F238E27FC236}">
                <a16:creationId xmlns:a16="http://schemas.microsoft.com/office/drawing/2014/main" id="{BC4A7829-8EE7-1621-5B6C-2BDA64526162}"/>
              </a:ext>
            </a:extLst>
          </p:cNvPr>
          <p:cNvGrpSpPr>
            <a:grpSpLocks/>
          </p:cNvGrpSpPr>
          <p:nvPr/>
        </p:nvGrpSpPr>
        <p:grpSpPr bwMode="auto">
          <a:xfrm>
            <a:off x="4264819" y="5669757"/>
            <a:ext cx="471488" cy="476250"/>
            <a:chOff x="2208" y="1920"/>
            <a:chExt cx="1152" cy="1680"/>
          </a:xfrm>
        </p:grpSpPr>
        <p:sp>
          <p:nvSpPr>
            <p:cNvPr id="11" name="Oval 56">
              <a:extLst>
                <a:ext uri="{FF2B5EF4-FFF2-40B4-BE49-F238E27FC236}">
                  <a16:creationId xmlns:a16="http://schemas.microsoft.com/office/drawing/2014/main" id="{FA313331-8199-C615-7019-AAC7FF58D3EA}"/>
                </a:ext>
              </a:extLst>
            </p:cNvPr>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a:latin typeface="+mj-lt"/>
              </a:endParaRPr>
            </a:p>
          </p:txBody>
        </p:sp>
        <p:sp>
          <p:nvSpPr>
            <p:cNvPr id="12" name="Oval 57">
              <a:extLst>
                <a:ext uri="{FF2B5EF4-FFF2-40B4-BE49-F238E27FC236}">
                  <a16:creationId xmlns:a16="http://schemas.microsoft.com/office/drawing/2014/main" id="{BF09B01E-A117-DF81-2EC1-442B5B1F00BC}"/>
                </a:ext>
              </a:extLst>
            </p:cNvPr>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13" name="AutoShape 58">
              <a:extLst>
                <a:ext uri="{FF2B5EF4-FFF2-40B4-BE49-F238E27FC236}">
                  <a16:creationId xmlns:a16="http://schemas.microsoft.com/office/drawing/2014/main" id="{14BA3CD1-D809-4137-CC35-9489548576E3}"/>
                </a:ext>
              </a:extLst>
            </p:cNvPr>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14" name="AutoShape 59">
              <a:extLst>
                <a:ext uri="{FF2B5EF4-FFF2-40B4-BE49-F238E27FC236}">
                  <a16:creationId xmlns:a16="http://schemas.microsoft.com/office/drawing/2014/main" id="{91364B18-4167-0CED-EE16-DF6B10EE9661}"/>
                </a:ext>
              </a:extLst>
            </p:cNvPr>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Slide Number Placeholder 5"/>
          <p:cNvSpPr>
            <a:spLocks noGrp="1"/>
          </p:cNvSpPr>
          <p:nvPr>
            <p:ph type="sldNum" sz="quarter" idx="12"/>
          </p:nvPr>
        </p:nvSpPr>
        <p:spPr/>
        <p:txBody>
          <a:bodyPr/>
          <a:lstStyle/>
          <a:p>
            <a:fld id="{A62AEEF6-4973-40E1-9FE4-4EBB7E4A10A4}" type="slidenum">
              <a:rPr lang="en-US">
                <a:latin typeface="+mj-lt"/>
              </a:rPr>
              <a:pPr/>
              <a:t>50</a:t>
            </a:fld>
            <a:endParaRPr lang="en-US">
              <a:latin typeface="+mj-lt"/>
            </a:endParaRPr>
          </a:p>
        </p:txBody>
      </p:sp>
      <p:sp>
        <p:nvSpPr>
          <p:cNvPr id="334852" name="AutoShape 4"/>
          <p:cNvSpPr>
            <a:spLocks noChangeArrowheads="1"/>
          </p:cNvSpPr>
          <p:nvPr/>
        </p:nvSpPr>
        <p:spPr bwMode="auto">
          <a:xfrm>
            <a:off x="6588125"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334853" name="AutoShape 5"/>
          <p:cNvCxnSpPr>
            <a:cxnSpLocks noChangeShapeType="1"/>
            <a:stCxn id="334852" idx="0"/>
            <a:endCxn id="334852" idx="2"/>
          </p:cNvCxnSpPr>
          <p:nvPr/>
        </p:nvCxnSpPr>
        <p:spPr bwMode="auto">
          <a:xfrm>
            <a:off x="6969125" y="4956175"/>
            <a:ext cx="0" cy="620713"/>
          </a:xfrm>
          <a:prstGeom prst="straightConnector1">
            <a:avLst/>
          </a:prstGeom>
          <a:noFill/>
          <a:ln w="38100">
            <a:solidFill>
              <a:schemeClr val="tx1"/>
            </a:solidFill>
            <a:round/>
            <a:headEnd/>
            <a:tailEnd/>
          </a:ln>
          <a:effectLst/>
        </p:spPr>
      </p:cxnSp>
      <p:sp>
        <p:nvSpPr>
          <p:cNvPr id="334855" name="AutoShape 7"/>
          <p:cNvSpPr>
            <a:spLocks noChangeArrowheads="1"/>
          </p:cNvSpPr>
          <p:nvPr/>
        </p:nvSpPr>
        <p:spPr bwMode="auto">
          <a:xfrm>
            <a:off x="5380038" y="4298950"/>
            <a:ext cx="762000" cy="127158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334856" name="AutoShape 8"/>
          <p:cNvCxnSpPr>
            <a:cxnSpLocks noChangeShapeType="1"/>
            <a:stCxn id="334855" idx="0"/>
            <a:endCxn id="334855" idx="2"/>
          </p:cNvCxnSpPr>
          <p:nvPr/>
        </p:nvCxnSpPr>
        <p:spPr bwMode="auto">
          <a:xfrm>
            <a:off x="5761038" y="4292600"/>
            <a:ext cx="0" cy="1284288"/>
          </a:xfrm>
          <a:prstGeom prst="straightConnector1">
            <a:avLst/>
          </a:prstGeom>
          <a:noFill/>
          <a:ln w="38100">
            <a:solidFill>
              <a:schemeClr val="tx1"/>
            </a:solidFill>
            <a:round/>
            <a:headEnd/>
            <a:tailEnd/>
          </a:ln>
          <a:effectLst/>
        </p:spPr>
      </p:cxnSp>
      <p:sp>
        <p:nvSpPr>
          <p:cNvPr id="334858" name="AutoShape 10"/>
          <p:cNvSpPr>
            <a:spLocks noChangeArrowheads="1"/>
          </p:cNvSpPr>
          <p:nvPr/>
        </p:nvSpPr>
        <p:spPr bwMode="auto">
          <a:xfrm>
            <a:off x="7807325"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334859" name="AutoShape 11"/>
          <p:cNvCxnSpPr>
            <a:cxnSpLocks noChangeShapeType="1"/>
            <a:stCxn id="334858" idx="0"/>
            <a:endCxn id="334858" idx="2"/>
          </p:cNvCxnSpPr>
          <p:nvPr/>
        </p:nvCxnSpPr>
        <p:spPr bwMode="auto">
          <a:xfrm>
            <a:off x="8188325" y="3933825"/>
            <a:ext cx="0" cy="1643063"/>
          </a:xfrm>
          <a:prstGeom prst="straightConnector1">
            <a:avLst/>
          </a:prstGeom>
          <a:noFill/>
          <a:ln w="38100">
            <a:solidFill>
              <a:schemeClr val="tx1"/>
            </a:solidFill>
            <a:round/>
            <a:headEnd/>
            <a:tailEnd/>
          </a:ln>
          <a:effectLst/>
        </p:spPr>
      </p:cxnSp>
      <p:sp>
        <p:nvSpPr>
          <p:cNvPr id="334860" name="Line 12"/>
          <p:cNvSpPr>
            <a:spLocks noChangeShapeType="1"/>
          </p:cNvSpPr>
          <p:nvPr/>
        </p:nvSpPr>
        <p:spPr bwMode="auto">
          <a:xfrm>
            <a:off x="60404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34861" name="Line 13"/>
          <p:cNvSpPr>
            <a:spLocks noChangeShapeType="1"/>
          </p:cNvSpPr>
          <p:nvPr/>
        </p:nvSpPr>
        <p:spPr bwMode="auto">
          <a:xfrm>
            <a:off x="72469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34862" name="Line 14"/>
          <p:cNvSpPr>
            <a:spLocks noChangeShapeType="1"/>
          </p:cNvSpPr>
          <p:nvPr/>
        </p:nvSpPr>
        <p:spPr bwMode="auto">
          <a:xfrm>
            <a:off x="6040438" y="4451350"/>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34863" name="Line 15"/>
          <p:cNvSpPr>
            <a:spLocks noChangeShapeType="1"/>
          </p:cNvSpPr>
          <p:nvPr/>
        </p:nvSpPr>
        <p:spPr bwMode="auto">
          <a:xfrm>
            <a:off x="6040438" y="47672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34864" name="Line 16"/>
          <p:cNvSpPr>
            <a:spLocks noChangeShapeType="1"/>
          </p:cNvSpPr>
          <p:nvPr/>
        </p:nvSpPr>
        <p:spPr bwMode="auto">
          <a:xfrm>
            <a:off x="60404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34865" name="Line 17"/>
          <p:cNvSpPr>
            <a:spLocks noChangeShapeType="1"/>
          </p:cNvSpPr>
          <p:nvPr/>
        </p:nvSpPr>
        <p:spPr bwMode="auto">
          <a:xfrm>
            <a:off x="72469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34867" name="AutoShape 19"/>
          <p:cNvSpPr>
            <a:spLocks noChangeArrowheads="1"/>
          </p:cNvSpPr>
          <p:nvPr/>
        </p:nvSpPr>
        <p:spPr bwMode="auto">
          <a:xfrm>
            <a:off x="1587500"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334868" name="AutoShape 20"/>
          <p:cNvCxnSpPr>
            <a:cxnSpLocks noChangeShapeType="1"/>
            <a:stCxn id="334867" idx="0"/>
            <a:endCxn id="334867" idx="2"/>
          </p:cNvCxnSpPr>
          <p:nvPr/>
        </p:nvCxnSpPr>
        <p:spPr bwMode="auto">
          <a:xfrm>
            <a:off x="1968500" y="5210175"/>
            <a:ext cx="0" cy="366713"/>
          </a:xfrm>
          <a:prstGeom prst="straightConnector1">
            <a:avLst/>
          </a:prstGeom>
          <a:noFill/>
          <a:ln w="38100">
            <a:solidFill>
              <a:schemeClr val="tx1"/>
            </a:solidFill>
            <a:round/>
            <a:headEnd/>
            <a:tailEnd/>
          </a:ln>
          <a:effectLst/>
        </p:spPr>
      </p:cxnSp>
      <p:sp>
        <p:nvSpPr>
          <p:cNvPr id="334870" name="AutoShape 22"/>
          <p:cNvSpPr>
            <a:spLocks noChangeArrowheads="1"/>
          </p:cNvSpPr>
          <p:nvPr/>
        </p:nvSpPr>
        <p:spPr bwMode="auto">
          <a:xfrm>
            <a:off x="2859088" y="4583113"/>
            <a:ext cx="762000" cy="989012"/>
          </a:xfrm>
          <a:prstGeom prst="roundRect">
            <a:avLst>
              <a:gd name="adj" fmla="val 16667"/>
            </a:avLst>
          </a:prstGeom>
          <a:solidFill>
            <a:srgbClr val="FF7C8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334871" name="AutoShape 23"/>
          <p:cNvCxnSpPr>
            <a:cxnSpLocks noChangeShapeType="1"/>
            <a:stCxn id="334870" idx="0"/>
            <a:endCxn id="334870" idx="2"/>
          </p:cNvCxnSpPr>
          <p:nvPr/>
        </p:nvCxnSpPr>
        <p:spPr bwMode="auto">
          <a:xfrm>
            <a:off x="3240088" y="4578350"/>
            <a:ext cx="0" cy="998538"/>
          </a:xfrm>
          <a:prstGeom prst="straightConnector1">
            <a:avLst/>
          </a:prstGeom>
          <a:noFill/>
          <a:ln w="38100">
            <a:solidFill>
              <a:schemeClr val="tx1"/>
            </a:solidFill>
            <a:round/>
            <a:headEnd/>
            <a:tailEnd/>
          </a:ln>
          <a:effectLst/>
        </p:spPr>
      </p:cxnSp>
      <p:sp>
        <p:nvSpPr>
          <p:cNvPr id="334873" name="AutoShape 25"/>
          <p:cNvSpPr>
            <a:spLocks noChangeArrowheads="1"/>
          </p:cNvSpPr>
          <p:nvPr/>
        </p:nvSpPr>
        <p:spPr bwMode="auto">
          <a:xfrm>
            <a:off x="379413" y="3941763"/>
            <a:ext cx="762000" cy="1639887"/>
          </a:xfrm>
          <a:prstGeom prst="roundRect">
            <a:avLst>
              <a:gd name="adj" fmla="val 16667"/>
            </a:avLst>
          </a:prstGeom>
          <a:solidFill>
            <a:srgbClr val="FF7C8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334874" name="AutoShape 26"/>
          <p:cNvCxnSpPr>
            <a:cxnSpLocks noChangeShapeType="1"/>
            <a:stCxn id="334873" idx="0"/>
            <a:endCxn id="334873" idx="2"/>
          </p:cNvCxnSpPr>
          <p:nvPr/>
        </p:nvCxnSpPr>
        <p:spPr bwMode="auto">
          <a:xfrm>
            <a:off x="760413" y="3933825"/>
            <a:ext cx="0" cy="1655763"/>
          </a:xfrm>
          <a:prstGeom prst="straightConnector1">
            <a:avLst/>
          </a:prstGeom>
          <a:noFill/>
          <a:ln w="38100">
            <a:solidFill>
              <a:schemeClr val="tx1"/>
            </a:solidFill>
            <a:round/>
            <a:headEnd/>
            <a:tailEnd/>
          </a:ln>
          <a:effectLst/>
        </p:spPr>
      </p:cxnSp>
      <p:sp>
        <p:nvSpPr>
          <p:cNvPr id="334875" name="Line 27"/>
          <p:cNvSpPr>
            <a:spLocks noChangeShapeType="1"/>
          </p:cNvSpPr>
          <p:nvPr/>
        </p:nvSpPr>
        <p:spPr bwMode="auto">
          <a:xfrm>
            <a:off x="1016000" y="4451350"/>
            <a:ext cx="3048000" cy="1588"/>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334876" name="Line 28"/>
          <p:cNvSpPr>
            <a:spLocks noChangeShapeType="1"/>
          </p:cNvSpPr>
          <p:nvPr/>
        </p:nvSpPr>
        <p:spPr bwMode="auto">
          <a:xfrm>
            <a:off x="1016000" y="47656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34877" name="Line 29"/>
          <p:cNvSpPr>
            <a:spLocks noChangeShapeType="1"/>
          </p:cNvSpPr>
          <p:nvPr/>
        </p:nvSpPr>
        <p:spPr bwMode="auto">
          <a:xfrm>
            <a:off x="1016000" y="50958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34878" name="Line 30"/>
          <p:cNvSpPr>
            <a:spLocks noChangeShapeType="1"/>
          </p:cNvSpPr>
          <p:nvPr/>
        </p:nvSpPr>
        <p:spPr bwMode="auto">
          <a:xfrm>
            <a:off x="1016000" y="5389563"/>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34879" name="Line 31"/>
          <p:cNvSpPr>
            <a:spLocks noChangeShapeType="1"/>
          </p:cNvSpPr>
          <p:nvPr/>
        </p:nvSpPr>
        <p:spPr bwMode="auto">
          <a:xfrm>
            <a:off x="2286000"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34880" name="Line 32"/>
          <p:cNvSpPr>
            <a:spLocks noChangeShapeType="1"/>
          </p:cNvSpPr>
          <p:nvPr/>
        </p:nvSpPr>
        <p:spPr bwMode="auto">
          <a:xfrm>
            <a:off x="3556000" y="538321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334881" name="Line 33"/>
          <p:cNvSpPr>
            <a:spLocks noChangeShapeType="1"/>
          </p:cNvSpPr>
          <p:nvPr/>
        </p:nvSpPr>
        <p:spPr bwMode="auto">
          <a:xfrm>
            <a:off x="3556000" y="509746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334882" name="Line 34"/>
          <p:cNvSpPr>
            <a:spLocks noChangeShapeType="1"/>
          </p:cNvSpPr>
          <p:nvPr/>
        </p:nvSpPr>
        <p:spPr bwMode="auto">
          <a:xfrm>
            <a:off x="3556000" y="476726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334884" name="AutoShape 36"/>
          <p:cNvSpPr>
            <a:spLocks noChangeArrowheads="1"/>
          </p:cNvSpPr>
          <p:nvPr/>
        </p:nvSpPr>
        <p:spPr bwMode="auto">
          <a:xfrm>
            <a:off x="4124325" y="4308475"/>
            <a:ext cx="762000" cy="12747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6</a:t>
            </a:r>
          </a:p>
        </p:txBody>
      </p:sp>
      <p:cxnSp>
        <p:nvCxnSpPr>
          <p:cNvPr id="334885" name="AutoShape 37"/>
          <p:cNvCxnSpPr>
            <a:cxnSpLocks noChangeShapeType="1"/>
            <a:stCxn id="334884" idx="0"/>
            <a:endCxn id="334884" idx="2"/>
          </p:cNvCxnSpPr>
          <p:nvPr/>
        </p:nvCxnSpPr>
        <p:spPr bwMode="auto">
          <a:xfrm>
            <a:off x="4505325" y="4302125"/>
            <a:ext cx="0" cy="1287463"/>
          </a:xfrm>
          <a:prstGeom prst="straightConnector1">
            <a:avLst/>
          </a:prstGeom>
          <a:noFill/>
          <a:ln w="38100">
            <a:solidFill>
              <a:schemeClr val="tx1"/>
            </a:solidFill>
            <a:round/>
            <a:headEnd/>
            <a:tailEnd/>
          </a:ln>
          <a:effectLst/>
        </p:spPr>
      </p:cxnSp>
      <p:sp>
        <p:nvSpPr>
          <p:cNvPr id="334887" name="Line 39"/>
          <p:cNvSpPr>
            <a:spLocks noChangeShapeType="1"/>
          </p:cNvSpPr>
          <p:nvPr/>
        </p:nvSpPr>
        <p:spPr bwMode="auto">
          <a:xfrm>
            <a:off x="4821238"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34888" name="Line 40"/>
          <p:cNvSpPr>
            <a:spLocks noChangeShapeType="1"/>
          </p:cNvSpPr>
          <p:nvPr/>
        </p:nvSpPr>
        <p:spPr bwMode="auto">
          <a:xfrm>
            <a:off x="4821238" y="510063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34889" name="Line 41"/>
          <p:cNvSpPr>
            <a:spLocks noChangeShapeType="1"/>
          </p:cNvSpPr>
          <p:nvPr/>
        </p:nvSpPr>
        <p:spPr bwMode="auto">
          <a:xfrm>
            <a:off x="4821238" y="477043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34890" name="Line 42"/>
          <p:cNvSpPr>
            <a:spLocks noChangeShapeType="1"/>
          </p:cNvSpPr>
          <p:nvPr/>
        </p:nvSpPr>
        <p:spPr bwMode="auto">
          <a:xfrm>
            <a:off x="4824413" y="44608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34891" name="Line 43"/>
          <p:cNvSpPr>
            <a:spLocks noChangeShapeType="1"/>
          </p:cNvSpPr>
          <p:nvPr/>
        </p:nvSpPr>
        <p:spPr bwMode="auto">
          <a:xfrm>
            <a:off x="1058863" y="4168775"/>
            <a:ext cx="6696075" cy="635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334896" name="Rectangle 48"/>
          <p:cNvSpPr>
            <a:spLocks noChangeArrowheads="1"/>
          </p:cNvSpPr>
          <p:nvPr/>
        </p:nvSpPr>
        <p:spPr bwMode="auto">
          <a:xfrm>
            <a:off x="1952625" y="52482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334897" name="Rectangle 49"/>
          <p:cNvSpPr>
            <a:spLocks noChangeArrowheads="1"/>
          </p:cNvSpPr>
          <p:nvPr/>
        </p:nvSpPr>
        <p:spPr bwMode="auto">
          <a:xfrm>
            <a:off x="3306763" y="46513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334898" name="Rectangle 50"/>
          <p:cNvSpPr>
            <a:spLocks noChangeArrowheads="1"/>
          </p:cNvSpPr>
          <p:nvPr/>
        </p:nvSpPr>
        <p:spPr bwMode="auto">
          <a:xfrm>
            <a:off x="4564063" y="432593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1</a:t>
            </a:r>
          </a:p>
        </p:txBody>
      </p:sp>
      <p:sp>
        <p:nvSpPr>
          <p:cNvPr id="334899" name="Rectangle 51"/>
          <p:cNvSpPr>
            <a:spLocks noChangeArrowheads="1"/>
          </p:cNvSpPr>
          <p:nvPr/>
        </p:nvSpPr>
        <p:spPr bwMode="auto">
          <a:xfrm>
            <a:off x="5829300" y="43449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334900" name="Rectangle 52"/>
          <p:cNvSpPr>
            <a:spLocks noChangeArrowheads="1"/>
          </p:cNvSpPr>
          <p:nvPr/>
        </p:nvSpPr>
        <p:spPr bwMode="auto">
          <a:xfrm>
            <a:off x="7053263" y="49926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334901" name="Rectangle 53"/>
          <p:cNvSpPr>
            <a:spLocks noChangeArrowheads="1"/>
          </p:cNvSpPr>
          <p:nvPr/>
        </p:nvSpPr>
        <p:spPr bwMode="auto">
          <a:xfrm>
            <a:off x="8243888" y="39909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grpSp>
        <p:nvGrpSpPr>
          <p:cNvPr id="334902" name="Group 54"/>
          <p:cNvGrpSpPr>
            <a:grpSpLocks/>
          </p:cNvGrpSpPr>
          <p:nvPr/>
        </p:nvGrpSpPr>
        <p:grpSpPr bwMode="auto">
          <a:xfrm>
            <a:off x="4284663" y="5805488"/>
            <a:ext cx="471487" cy="476250"/>
            <a:chOff x="2208" y="1920"/>
            <a:chExt cx="1152" cy="1680"/>
          </a:xfrm>
        </p:grpSpPr>
        <p:sp>
          <p:nvSpPr>
            <p:cNvPr id="334903" name="Oval 55"/>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a:latin typeface="+mj-lt"/>
              </a:endParaRPr>
            </a:p>
          </p:txBody>
        </p:sp>
        <p:sp>
          <p:nvSpPr>
            <p:cNvPr id="334904" name="Oval 56"/>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334905" name="AutoShape 57"/>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334906" name="AutoShape 58"/>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grpSp>
        <p:nvGrpSpPr>
          <p:cNvPr id="334908" name="Group 60"/>
          <p:cNvGrpSpPr>
            <a:grpSpLocks/>
          </p:cNvGrpSpPr>
          <p:nvPr/>
        </p:nvGrpSpPr>
        <p:grpSpPr bwMode="auto">
          <a:xfrm>
            <a:off x="2987675" y="5805488"/>
            <a:ext cx="471488" cy="476250"/>
            <a:chOff x="2208" y="1920"/>
            <a:chExt cx="1152" cy="1680"/>
          </a:xfrm>
        </p:grpSpPr>
        <p:sp>
          <p:nvSpPr>
            <p:cNvPr id="334909" name="Oval 61"/>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a:latin typeface="+mj-lt"/>
              </a:endParaRPr>
            </a:p>
          </p:txBody>
        </p:sp>
        <p:sp>
          <p:nvSpPr>
            <p:cNvPr id="334910" name="Oval 62"/>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334911" name="AutoShape 63"/>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334912" name="AutoShape 64"/>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grpSp>
        <p:nvGrpSpPr>
          <p:cNvPr id="334913" name="Group 65"/>
          <p:cNvGrpSpPr>
            <a:grpSpLocks/>
          </p:cNvGrpSpPr>
          <p:nvPr/>
        </p:nvGrpSpPr>
        <p:grpSpPr bwMode="auto">
          <a:xfrm>
            <a:off x="539750" y="5805488"/>
            <a:ext cx="471488" cy="476250"/>
            <a:chOff x="2208" y="1920"/>
            <a:chExt cx="1152" cy="1680"/>
          </a:xfrm>
        </p:grpSpPr>
        <p:sp>
          <p:nvSpPr>
            <p:cNvPr id="334914" name="Oval 66"/>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a:latin typeface="+mj-lt"/>
              </a:endParaRPr>
            </a:p>
          </p:txBody>
        </p:sp>
        <p:sp>
          <p:nvSpPr>
            <p:cNvPr id="334915" name="Oval 67"/>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334916" name="AutoShape 68"/>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334917" name="AutoShape 69"/>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sp>
        <p:nvSpPr>
          <p:cNvPr id="334918" name="AutoShape 70"/>
          <p:cNvSpPr>
            <a:spLocks noChangeArrowheads="1"/>
          </p:cNvSpPr>
          <p:nvPr/>
        </p:nvSpPr>
        <p:spPr bwMode="auto">
          <a:xfrm>
            <a:off x="755650"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34919" name="AutoShape 71"/>
          <p:cNvSpPr>
            <a:spLocks noChangeArrowheads="1"/>
          </p:cNvSpPr>
          <p:nvPr/>
        </p:nvSpPr>
        <p:spPr bwMode="auto">
          <a:xfrm>
            <a:off x="1978025"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34920" name="AutoShape 72"/>
          <p:cNvSpPr>
            <a:spLocks noChangeArrowheads="1"/>
          </p:cNvSpPr>
          <p:nvPr/>
        </p:nvSpPr>
        <p:spPr bwMode="auto">
          <a:xfrm>
            <a:off x="3203575" y="46339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34921" name="AutoShape 73"/>
          <p:cNvSpPr>
            <a:spLocks noChangeArrowheads="1"/>
          </p:cNvSpPr>
          <p:nvPr/>
        </p:nvSpPr>
        <p:spPr bwMode="auto">
          <a:xfrm>
            <a:off x="8170863"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34922" name="AutoShape 74"/>
          <p:cNvSpPr>
            <a:spLocks noChangeArrowheads="1"/>
          </p:cNvSpPr>
          <p:nvPr/>
        </p:nvSpPr>
        <p:spPr bwMode="auto">
          <a:xfrm>
            <a:off x="7018338" y="49942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34923" name="AutoShape 75"/>
          <p:cNvSpPr>
            <a:spLocks noChangeArrowheads="1"/>
          </p:cNvSpPr>
          <p:nvPr/>
        </p:nvSpPr>
        <p:spPr bwMode="auto">
          <a:xfrm>
            <a:off x="5794375"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334924" name="AutoShape 76"/>
          <p:cNvSpPr>
            <a:spLocks noChangeArrowheads="1"/>
          </p:cNvSpPr>
          <p:nvPr/>
        </p:nvSpPr>
        <p:spPr bwMode="auto">
          <a:xfrm>
            <a:off x="4500563" y="4319588"/>
            <a:ext cx="361950" cy="379412"/>
          </a:xfrm>
          <a:prstGeom prst="roundRect">
            <a:avLst>
              <a:gd name="adj" fmla="val 16667"/>
            </a:avLst>
          </a:prstGeom>
          <a:solidFill>
            <a:srgbClr val="FF3300"/>
          </a:solidFill>
          <a:ln w="38100">
            <a:solidFill>
              <a:schemeClr val="tx1"/>
            </a:solidFill>
            <a:round/>
            <a:headEnd/>
            <a:tailEnd/>
          </a:ln>
          <a:effectLst>
            <a:outerShdw dist="107763" dir="2700000" algn="ctr" rotWithShape="0">
              <a:schemeClr val="bg2">
                <a:alpha val="50000"/>
              </a:schemeClr>
            </a:outerShdw>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67" name="Footer Placeholder 66"/>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2" name="Text Box 34">
            <a:extLst>
              <a:ext uri="{FF2B5EF4-FFF2-40B4-BE49-F238E27FC236}">
                <a16:creationId xmlns:a16="http://schemas.microsoft.com/office/drawing/2014/main" id="{3A35F788-039F-DC72-7FC9-58AEED2275AA}"/>
              </a:ext>
            </a:extLst>
          </p:cNvPr>
          <p:cNvSpPr txBox="1">
            <a:spLocks noChangeArrowheads="1"/>
          </p:cNvSpPr>
          <p:nvPr/>
        </p:nvSpPr>
        <p:spPr bwMode="auto">
          <a:xfrm>
            <a:off x="539750" y="969972"/>
            <a:ext cx="5346335" cy="440955"/>
          </a:xfrm>
          <a:prstGeom prst="rect">
            <a:avLst/>
          </a:prstGeom>
          <a:noFill/>
          <a:ln w="38100" algn="ctr">
            <a:solidFill>
              <a:srgbClr val="66FF33"/>
            </a:solidFill>
            <a:miter lim="800000"/>
            <a:headEnd/>
            <a:tailEnd/>
          </a:ln>
        </p:spPr>
        <p:txBody>
          <a:bodyPr wrap="none">
            <a:spAutoFit/>
          </a:bodyPr>
          <a:lstStyle/>
          <a:p>
            <a:r>
              <a:rPr lang="en-US" sz="2800" b="0" dirty="0">
                <a:solidFill>
                  <a:srgbClr val="FFFF00"/>
                </a:solidFill>
                <a:latin typeface="Arial" pitchFamily="34" charset="0"/>
              </a:rPr>
              <a:t>Call </a:t>
            </a:r>
            <a:r>
              <a:rPr lang="en-US" sz="2800" b="0" dirty="0">
                <a:solidFill>
                  <a:srgbClr val="FFFF00"/>
                </a:solidFill>
                <a:latin typeface="Consolas" panose="020B0609020204030204" pitchFamily="49" charset="0"/>
              </a:rPr>
              <a:t>find()</a:t>
            </a:r>
            <a:r>
              <a:rPr lang="en-US" sz="2800" b="0" dirty="0">
                <a:solidFill>
                  <a:srgbClr val="FFFF00"/>
                </a:solidFill>
                <a:latin typeface="Arial" pitchFamily="34" charset="0"/>
              </a:rPr>
              <a:t> to get predecessors</a:t>
            </a:r>
          </a:p>
        </p:txBody>
      </p:sp>
      <p:sp>
        <p:nvSpPr>
          <p:cNvPr id="3" name="Text Box 34">
            <a:extLst>
              <a:ext uri="{FF2B5EF4-FFF2-40B4-BE49-F238E27FC236}">
                <a16:creationId xmlns:a16="http://schemas.microsoft.com/office/drawing/2014/main" id="{5B45C7F4-C32E-D2BF-98AD-21921B1ACC6A}"/>
              </a:ext>
            </a:extLst>
          </p:cNvPr>
          <p:cNvSpPr txBox="1">
            <a:spLocks noChangeArrowheads="1"/>
          </p:cNvSpPr>
          <p:nvPr/>
        </p:nvSpPr>
        <p:spPr bwMode="auto">
          <a:xfrm>
            <a:off x="539750" y="1530556"/>
            <a:ext cx="1962397" cy="437043"/>
          </a:xfrm>
          <a:prstGeom prst="rect">
            <a:avLst/>
          </a:prstGeom>
          <a:noFill/>
          <a:ln w="38100" algn="ctr">
            <a:solidFill>
              <a:srgbClr val="FFCCCC"/>
            </a:solidFill>
            <a:miter lim="800000"/>
            <a:headEnd/>
            <a:tailEnd/>
          </a:ln>
        </p:spPr>
        <p:txBody>
          <a:bodyPr wrap="none">
            <a:spAutoFit/>
          </a:bodyPr>
          <a:lstStyle/>
          <a:p>
            <a:r>
              <a:rPr lang="en-US" sz="2800" b="0" dirty="0">
                <a:solidFill>
                  <a:srgbClr val="FFFF00"/>
                </a:solidFill>
                <a:latin typeface="Arial" pitchFamily="34" charset="0"/>
              </a:rPr>
              <a:t>Lock victim</a:t>
            </a:r>
          </a:p>
        </p:txBody>
      </p:sp>
      <p:sp>
        <p:nvSpPr>
          <p:cNvPr id="4" name="Text Box 34">
            <a:extLst>
              <a:ext uri="{FF2B5EF4-FFF2-40B4-BE49-F238E27FC236}">
                <a16:creationId xmlns:a16="http://schemas.microsoft.com/office/drawing/2014/main" id="{BBB81A23-DF8C-F8A7-6401-E82679BEA373}"/>
              </a:ext>
            </a:extLst>
          </p:cNvPr>
          <p:cNvSpPr txBox="1">
            <a:spLocks noChangeArrowheads="1"/>
          </p:cNvSpPr>
          <p:nvPr/>
        </p:nvSpPr>
        <p:spPr bwMode="auto">
          <a:xfrm>
            <a:off x="539750" y="2095052"/>
            <a:ext cx="4600940" cy="437043"/>
          </a:xfrm>
          <a:prstGeom prst="rect">
            <a:avLst/>
          </a:prstGeom>
          <a:noFill/>
          <a:ln w="38100" algn="ctr">
            <a:solidFill>
              <a:srgbClr val="C00000"/>
            </a:solidFill>
            <a:miter lim="800000"/>
            <a:headEnd/>
            <a:tailEnd/>
          </a:ln>
        </p:spPr>
        <p:txBody>
          <a:bodyPr wrap="none">
            <a:spAutoFit/>
          </a:bodyPr>
          <a:lstStyle/>
          <a:p>
            <a:r>
              <a:rPr lang="en-US" sz="2800" b="0" dirty="0">
                <a:solidFill>
                  <a:srgbClr val="FFFF00"/>
                </a:solidFill>
                <a:latin typeface="Arial" pitchFamily="34" charset="0"/>
              </a:rPr>
              <a:t>Set mark (if not already set)</a:t>
            </a:r>
          </a:p>
        </p:txBody>
      </p:sp>
      <p:sp>
        <p:nvSpPr>
          <p:cNvPr id="5" name="Text Box 34">
            <a:extLst>
              <a:ext uri="{FF2B5EF4-FFF2-40B4-BE49-F238E27FC236}">
                <a16:creationId xmlns:a16="http://schemas.microsoft.com/office/drawing/2014/main" id="{384729E8-E654-15E9-9D8F-52B4534ED749}"/>
              </a:ext>
            </a:extLst>
          </p:cNvPr>
          <p:cNvSpPr txBox="1">
            <a:spLocks noChangeArrowheads="1"/>
          </p:cNvSpPr>
          <p:nvPr/>
        </p:nvSpPr>
        <p:spPr bwMode="auto">
          <a:xfrm>
            <a:off x="539750" y="2655636"/>
            <a:ext cx="4883068" cy="437043"/>
          </a:xfrm>
          <a:prstGeom prst="rect">
            <a:avLst/>
          </a:prstGeom>
          <a:noFill/>
          <a:ln w="38100" algn="ctr">
            <a:solidFill>
              <a:srgbClr val="7030A0"/>
            </a:solidFill>
            <a:miter lim="800000"/>
            <a:headEnd/>
            <a:tailEnd/>
          </a:ln>
        </p:spPr>
        <p:txBody>
          <a:bodyPr wrap="none">
            <a:spAutoFit/>
          </a:bodyPr>
          <a:lstStyle/>
          <a:p>
            <a:r>
              <a:rPr lang="en-US" sz="2800" b="0" dirty="0">
                <a:solidFill>
                  <a:srgbClr val="FFFF00"/>
                </a:solidFill>
                <a:latin typeface="Arial" pitchFamily="34" charset="0"/>
              </a:rPr>
              <a:t>Lock predecessors &amp; validate</a:t>
            </a:r>
          </a:p>
        </p:txBody>
      </p:sp>
      <p:sp>
        <p:nvSpPr>
          <p:cNvPr id="9" name="Rectangle 2">
            <a:extLst>
              <a:ext uri="{FF2B5EF4-FFF2-40B4-BE49-F238E27FC236}">
                <a16:creationId xmlns:a16="http://schemas.microsoft.com/office/drawing/2014/main" id="{71600A85-9EDD-D39D-FE49-747B13F83A0F}"/>
              </a:ext>
            </a:extLst>
          </p:cNvPr>
          <p:cNvSpPr>
            <a:spLocks noGrp="1" noChangeArrowheads="1"/>
          </p:cNvSpPr>
          <p:nvPr>
            <p:ph type="title"/>
          </p:nvPr>
        </p:nvSpPr>
        <p:spPr>
          <a:xfrm>
            <a:off x="685800" y="-103548"/>
            <a:ext cx="7772400" cy="1143000"/>
          </a:xfrm>
        </p:spPr>
        <p:txBody>
          <a:bodyPr/>
          <a:lstStyle/>
          <a:p>
            <a:r>
              <a:rPr lang="en-US" dirty="0">
                <a:solidFill>
                  <a:srgbClr val="FFFF00"/>
                </a:solidFill>
              </a:rPr>
              <a:t>remove(6)</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34908"/>
                                        </p:tgtEl>
                                        <p:attrNameLst>
                                          <p:attrName>style.visibility</p:attrName>
                                        </p:attrNameLst>
                                      </p:cBhvr>
                                      <p:to>
                                        <p:strVal val="visible"/>
                                      </p:to>
                                    </p:set>
                                    <p:animEffect transition="in" filter="blinds(horizontal)">
                                      <p:cBhvr>
                                        <p:cTn id="7" dur="500"/>
                                        <p:tgtEl>
                                          <p:spTgt spid="334908"/>
                                        </p:tgtEl>
                                      </p:cBhvr>
                                    </p:animEffect>
                                  </p:childTnLst>
                                </p:cTn>
                              </p:par>
                            </p:childTnLst>
                          </p:cTn>
                        </p:par>
                        <p:par>
                          <p:cTn id="8" fill="hold">
                            <p:stCondLst>
                              <p:cond delay="500"/>
                            </p:stCondLst>
                            <p:childTnLst>
                              <p:par>
                                <p:cTn id="9" presetID="8" presetClass="emph" presetSubtype="0" fill="hold" grpId="0" nodeType="afterEffect">
                                  <p:stCondLst>
                                    <p:cond delay="0"/>
                                  </p:stCondLst>
                                  <p:childTnLst>
                                    <p:animRot by="21600000">
                                      <p:cBhvr>
                                        <p:cTn id="10" dur="2000" fill="hold"/>
                                        <p:tgtEl>
                                          <p:spTgt spid="334882"/>
                                        </p:tgtEl>
                                        <p:attrNameLst>
                                          <p:attrName>r</p:attrName>
                                        </p:attrNameLst>
                                      </p:cBhvr>
                                    </p:animRot>
                                  </p:childTnLst>
                                </p:cTn>
                              </p:par>
                              <p:par>
                                <p:cTn id="11" presetID="8" presetClass="emph" presetSubtype="0" fill="hold" grpId="0" nodeType="withEffect">
                                  <p:stCondLst>
                                    <p:cond delay="0"/>
                                  </p:stCondLst>
                                  <p:childTnLst>
                                    <p:animRot by="21600000">
                                      <p:cBhvr>
                                        <p:cTn id="12" dur="2000" fill="hold"/>
                                        <p:tgtEl>
                                          <p:spTgt spid="334881"/>
                                        </p:tgtEl>
                                        <p:attrNameLst>
                                          <p:attrName>r</p:attrName>
                                        </p:attrNameLst>
                                      </p:cBhvr>
                                    </p:animRot>
                                  </p:childTnLst>
                                </p:cTn>
                              </p:par>
                              <p:par>
                                <p:cTn id="13" presetID="8" presetClass="emph" presetSubtype="0" fill="hold" grpId="0" nodeType="withEffect">
                                  <p:stCondLst>
                                    <p:cond delay="0"/>
                                  </p:stCondLst>
                                  <p:childTnLst>
                                    <p:animRot by="21600000">
                                      <p:cBhvr>
                                        <p:cTn id="14" dur="2000" fill="hold"/>
                                        <p:tgtEl>
                                          <p:spTgt spid="334880"/>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334913"/>
                                        </p:tgtEl>
                                        <p:attrNameLst>
                                          <p:attrName>style.visibility</p:attrName>
                                        </p:attrNameLst>
                                      </p:cBhvr>
                                      <p:to>
                                        <p:strVal val="visible"/>
                                      </p:to>
                                    </p:set>
                                    <p:animEffect transition="in" filter="blinds(horizontal)">
                                      <p:cBhvr>
                                        <p:cTn id="19" dur="500"/>
                                        <p:tgtEl>
                                          <p:spTgt spid="334913"/>
                                        </p:tgtEl>
                                      </p:cBhvr>
                                    </p:animEffect>
                                  </p:childTnLst>
                                </p:cTn>
                              </p:par>
                            </p:childTnLst>
                          </p:cTn>
                        </p:par>
                        <p:par>
                          <p:cTn id="20" fill="hold">
                            <p:stCondLst>
                              <p:cond delay="500"/>
                            </p:stCondLst>
                            <p:childTnLst>
                              <p:par>
                                <p:cTn id="21" presetID="8" presetClass="emph" presetSubtype="0" fill="hold" grpId="0" nodeType="afterEffect">
                                  <p:stCondLst>
                                    <p:cond delay="0"/>
                                  </p:stCondLst>
                                  <p:childTnLst>
                                    <p:animRot by="21600000">
                                      <p:cBhvr>
                                        <p:cTn id="22" dur="2000" fill="hold"/>
                                        <p:tgtEl>
                                          <p:spTgt spid="33487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875" grpId="0" animBg="1"/>
      <p:bldP spid="334880" grpId="0" animBg="1"/>
      <p:bldP spid="334881" grpId="0" animBg="1"/>
      <p:bldP spid="33488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Slide Number Placeholder 5"/>
          <p:cNvSpPr>
            <a:spLocks noGrp="1"/>
          </p:cNvSpPr>
          <p:nvPr>
            <p:ph type="sldNum" sz="quarter" idx="12"/>
          </p:nvPr>
        </p:nvSpPr>
        <p:spPr/>
        <p:txBody>
          <a:bodyPr/>
          <a:lstStyle/>
          <a:p>
            <a:fld id="{7F9BA32D-3635-4A2A-9E8E-9671C6BC6892}" type="slidenum">
              <a:rPr lang="en-US">
                <a:latin typeface="+mj-lt"/>
              </a:rPr>
              <a:pPr/>
              <a:t>51</a:t>
            </a:fld>
            <a:endParaRPr lang="en-US">
              <a:latin typeface="+mj-lt"/>
            </a:endParaRPr>
          </a:p>
        </p:txBody>
      </p:sp>
      <p:sp>
        <p:nvSpPr>
          <p:cNvPr id="164870" name="AutoShape 6"/>
          <p:cNvSpPr>
            <a:spLocks noChangeArrowheads="1"/>
          </p:cNvSpPr>
          <p:nvPr/>
        </p:nvSpPr>
        <p:spPr bwMode="auto">
          <a:xfrm>
            <a:off x="6588125"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164871" name="AutoShape 7"/>
          <p:cNvCxnSpPr>
            <a:cxnSpLocks noChangeShapeType="1"/>
            <a:stCxn id="164870" idx="0"/>
            <a:endCxn id="164870" idx="2"/>
          </p:cNvCxnSpPr>
          <p:nvPr/>
        </p:nvCxnSpPr>
        <p:spPr bwMode="auto">
          <a:xfrm>
            <a:off x="6969125" y="4956175"/>
            <a:ext cx="0" cy="620713"/>
          </a:xfrm>
          <a:prstGeom prst="straightConnector1">
            <a:avLst/>
          </a:prstGeom>
          <a:noFill/>
          <a:ln w="38100">
            <a:solidFill>
              <a:schemeClr val="tx1"/>
            </a:solidFill>
            <a:round/>
            <a:headEnd/>
            <a:tailEnd/>
          </a:ln>
          <a:effectLst/>
        </p:spPr>
      </p:cxnSp>
      <p:sp>
        <p:nvSpPr>
          <p:cNvPr id="164873" name="AutoShape 9"/>
          <p:cNvSpPr>
            <a:spLocks noChangeArrowheads="1"/>
          </p:cNvSpPr>
          <p:nvPr/>
        </p:nvSpPr>
        <p:spPr bwMode="auto">
          <a:xfrm>
            <a:off x="5380038" y="4298950"/>
            <a:ext cx="762000" cy="127158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164874" name="AutoShape 10"/>
          <p:cNvCxnSpPr>
            <a:cxnSpLocks noChangeShapeType="1"/>
            <a:stCxn id="164873" idx="0"/>
            <a:endCxn id="164873" idx="2"/>
          </p:cNvCxnSpPr>
          <p:nvPr/>
        </p:nvCxnSpPr>
        <p:spPr bwMode="auto">
          <a:xfrm>
            <a:off x="5761038" y="4292600"/>
            <a:ext cx="0" cy="1284288"/>
          </a:xfrm>
          <a:prstGeom prst="straightConnector1">
            <a:avLst/>
          </a:prstGeom>
          <a:noFill/>
          <a:ln w="38100">
            <a:solidFill>
              <a:schemeClr val="tx1"/>
            </a:solidFill>
            <a:round/>
            <a:headEnd/>
            <a:tailEnd/>
          </a:ln>
          <a:effectLst/>
        </p:spPr>
      </p:cxnSp>
      <p:sp>
        <p:nvSpPr>
          <p:cNvPr id="164876" name="AutoShape 12"/>
          <p:cNvSpPr>
            <a:spLocks noChangeArrowheads="1"/>
          </p:cNvSpPr>
          <p:nvPr/>
        </p:nvSpPr>
        <p:spPr bwMode="auto">
          <a:xfrm>
            <a:off x="7807325"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164877" name="AutoShape 13"/>
          <p:cNvCxnSpPr>
            <a:cxnSpLocks noChangeShapeType="1"/>
            <a:stCxn id="164876" idx="0"/>
            <a:endCxn id="164876" idx="2"/>
          </p:cNvCxnSpPr>
          <p:nvPr/>
        </p:nvCxnSpPr>
        <p:spPr bwMode="auto">
          <a:xfrm>
            <a:off x="8188325" y="3933825"/>
            <a:ext cx="0" cy="1643063"/>
          </a:xfrm>
          <a:prstGeom prst="straightConnector1">
            <a:avLst/>
          </a:prstGeom>
          <a:noFill/>
          <a:ln w="38100">
            <a:solidFill>
              <a:schemeClr val="tx1"/>
            </a:solidFill>
            <a:round/>
            <a:headEnd/>
            <a:tailEnd/>
          </a:ln>
          <a:effectLst/>
        </p:spPr>
      </p:cxnSp>
      <p:sp>
        <p:nvSpPr>
          <p:cNvPr id="164878" name="Line 14"/>
          <p:cNvSpPr>
            <a:spLocks noChangeShapeType="1"/>
          </p:cNvSpPr>
          <p:nvPr/>
        </p:nvSpPr>
        <p:spPr bwMode="auto">
          <a:xfrm>
            <a:off x="60404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4879" name="Line 15"/>
          <p:cNvSpPr>
            <a:spLocks noChangeShapeType="1"/>
          </p:cNvSpPr>
          <p:nvPr/>
        </p:nvSpPr>
        <p:spPr bwMode="auto">
          <a:xfrm>
            <a:off x="72469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4880" name="Line 16"/>
          <p:cNvSpPr>
            <a:spLocks noChangeShapeType="1"/>
          </p:cNvSpPr>
          <p:nvPr/>
        </p:nvSpPr>
        <p:spPr bwMode="auto">
          <a:xfrm>
            <a:off x="6040438" y="4451350"/>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4881" name="Line 17"/>
          <p:cNvSpPr>
            <a:spLocks noChangeShapeType="1"/>
          </p:cNvSpPr>
          <p:nvPr/>
        </p:nvSpPr>
        <p:spPr bwMode="auto">
          <a:xfrm>
            <a:off x="6040438" y="47672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4882" name="Line 18"/>
          <p:cNvSpPr>
            <a:spLocks noChangeShapeType="1"/>
          </p:cNvSpPr>
          <p:nvPr/>
        </p:nvSpPr>
        <p:spPr bwMode="auto">
          <a:xfrm>
            <a:off x="60404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4883" name="Line 19"/>
          <p:cNvSpPr>
            <a:spLocks noChangeShapeType="1"/>
          </p:cNvSpPr>
          <p:nvPr/>
        </p:nvSpPr>
        <p:spPr bwMode="auto">
          <a:xfrm>
            <a:off x="72469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4885" name="AutoShape 21"/>
          <p:cNvSpPr>
            <a:spLocks noChangeArrowheads="1"/>
          </p:cNvSpPr>
          <p:nvPr/>
        </p:nvSpPr>
        <p:spPr bwMode="auto">
          <a:xfrm>
            <a:off x="1587500"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164886" name="AutoShape 22"/>
          <p:cNvCxnSpPr>
            <a:cxnSpLocks noChangeShapeType="1"/>
            <a:stCxn id="164885" idx="0"/>
            <a:endCxn id="164885" idx="2"/>
          </p:cNvCxnSpPr>
          <p:nvPr/>
        </p:nvCxnSpPr>
        <p:spPr bwMode="auto">
          <a:xfrm>
            <a:off x="1968500" y="5210175"/>
            <a:ext cx="0" cy="366713"/>
          </a:xfrm>
          <a:prstGeom prst="straightConnector1">
            <a:avLst/>
          </a:prstGeom>
          <a:noFill/>
          <a:ln w="38100">
            <a:solidFill>
              <a:schemeClr val="tx1"/>
            </a:solidFill>
            <a:round/>
            <a:headEnd/>
            <a:tailEnd/>
          </a:ln>
          <a:effectLst/>
        </p:spPr>
      </p:cxnSp>
      <p:sp>
        <p:nvSpPr>
          <p:cNvPr id="164888" name="AutoShape 24"/>
          <p:cNvSpPr>
            <a:spLocks noChangeArrowheads="1"/>
          </p:cNvSpPr>
          <p:nvPr/>
        </p:nvSpPr>
        <p:spPr bwMode="auto">
          <a:xfrm>
            <a:off x="2859088" y="4583113"/>
            <a:ext cx="762000" cy="989012"/>
          </a:xfrm>
          <a:prstGeom prst="roundRect">
            <a:avLst>
              <a:gd name="adj" fmla="val 16667"/>
            </a:avLst>
          </a:prstGeom>
          <a:solidFill>
            <a:srgbClr val="FF7C8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164889" name="AutoShape 25"/>
          <p:cNvCxnSpPr>
            <a:cxnSpLocks noChangeShapeType="1"/>
            <a:stCxn id="164888" idx="0"/>
            <a:endCxn id="164888" idx="2"/>
          </p:cNvCxnSpPr>
          <p:nvPr/>
        </p:nvCxnSpPr>
        <p:spPr bwMode="auto">
          <a:xfrm>
            <a:off x="3240088" y="4578350"/>
            <a:ext cx="0" cy="998538"/>
          </a:xfrm>
          <a:prstGeom prst="straightConnector1">
            <a:avLst/>
          </a:prstGeom>
          <a:noFill/>
          <a:ln w="38100">
            <a:solidFill>
              <a:schemeClr val="tx1"/>
            </a:solidFill>
            <a:round/>
            <a:headEnd/>
            <a:tailEnd/>
          </a:ln>
          <a:effectLst/>
        </p:spPr>
      </p:cxnSp>
      <p:sp>
        <p:nvSpPr>
          <p:cNvPr id="164891" name="AutoShape 27"/>
          <p:cNvSpPr>
            <a:spLocks noChangeArrowheads="1"/>
          </p:cNvSpPr>
          <p:nvPr/>
        </p:nvSpPr>
        <p:spPr bwMode="auto">
          <a:xfrm>
            <a:off x="379413" y="3941763"/>
            <a:ext cx="762000" cy="1639887"/>
          </a:xfrm>
          <a:prstGeom prst="roundRect">
            <a:avLst>
              <a:gd name="adj" fmla="val 16667"/>
            </a:avLst>
          </a:prstGeom>
          <a:solidFill>
            <a:srgbClr val="FF7C8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164892" name="AutoShape 28"/>
          <p:cNvCxnSpPr>
            <a:cxnSpLocks noChangeShapeType="1"/>
            <a:stCxn id="164891" idx="0"/>
            <a:endCxn id="164891" idx="2"/>
          </p:cNvCxnSpPr>
          <p:nvPr/>
        </p:nvCxnSpPr>
        <p:spPr bwMode="auto">
          <a:xfrm>
            <a:off x="760413" y="3933825"/>
            <a:ext cx="0" cy="1655763"/>
          </a:xfrm>
          <a:prstGeom prst="straightConnector1">
            <a:avLst/>
          </a:prstGeom>
          <a:noFill/>
          <a:ln w="38100">
            <a:solidFill>
              <a:schemeClr val="tx1"/>
            </a:solidFill>
            <a:round/>
            <a:headEnd/>
            <a:tailEnd/>
          </a:ln>
          <a:effectLst/>
        </p:spPr>
      </p:cxnSp>
      <p:sp>
        <p:nvSpPr>
          <p:cNvPr id="164893" name="Line 29"/>
          <p:cNvSpPr>
            <a:spLocks noChangeShapeType="1"/>
          </p:cNvSpPr>
          <p:nvPr/>
        </p:nvSpPr>
        <p:spPr bwMode="auto">
          <a:xfrm>
            <a:off x="1016000" y="4451350"/>
            <a:ext cx="3048000" cy="1588"/>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164894" name="Line 30"/>
          <p:cNvSpPr>
            <a:spLocks noChangeShapeType="1"/>
          </p:cNvSpPr>
          <p:nvPr/>
        </p:nvSpPr>
        <p:spPr bwMode="auto">
          <a:xfrm>
            <a:off x="1016000" y="47656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4895" name="Line 31"/>
          <p:cNvSpPr>
            <a:spLocks noChangeShapeType="1"/>
          </p:cNvSpPr>
          <p:nvPr/>
        </p:nvSpPr>
        <p:spPr bwMode="auto">
          <a:xfrm>
            <a:off x="1016000" y="50958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4896" name="Line 32"/>
          <p:cNvSpPr>
            <a:spLocks noChangeShapeType="1"/>
          </p:cNvSpPr>
          <p:nvPr/>
        </p:nvSpPr>
        <p:spPr bwMode="auto">
          <a:xfrm>
            <a:off x="1016000" y="5389563"/>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4897" name="Line 33"/>
          <p:cNvSpPr>
            <a:spLocks noChangeShapeType="1"/>
          </p:cNvSpPr>
          <p:nvPr/>
        </p:nvSpPr>
        <p:spPr bwMode="auto">
          <a:xfrm>
            <a:off x="2286000"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4898" name="Line 34"/>
          <p:cNvSpPr>
            <a:spLocks noChangeShapeType="1"/>
          </p:cNvSpPr>
          <p:nvPr/>
        </p:nvSpPr>
        <p:spPr bwMode="auto">
          <a:xfrm>
            <a:off x="3556000" y="538321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164899" name="Line 35"/>
          <p:cNvSpPr>
            <a:spLocks noChangeShapeType="1"/>
          </p:cNvSpPr>
          <p:nvPr/>
        </p:nvSpPr>
        <p:spPr bwMode="auto">
          <a:xfrm>
            <a:off x="3556000" y="509746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164900" name="Line 36"/>
          <p:cNvSpPr>
            <a:spLocks noChangeShapeType="1"/>
          </p:cNvSpPr>
          <p:nvPr/>
        </p:nvSpPr>
        <p:spPr bwMode="auto">
          <a:xfrm>
            <a:off x="3556000" y="476726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164902" name="AutoShape 38"/>
          <p:cNvSpPr>
            <a:spLocks noChangeArrowheads="1"/>
          </p:cNvSpPr>
          <p:nvPr/>
        </p:nvSpPr>
        <p:spPr bwMode="auto">
          <a:xfrm>
            <a:off x="4124325" y="4308475"/>
            <a:ext cx="762000" cy="12747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6</a:t>
            </a:r>
          </a:p>
        </p:txBody>
      </p:sp>
      <p:cxnSp>
        <p:nvCxnSpPr>
          <p:cNvPr id="164903" name="AutoShape 39"/>
          <p:cNvCxnSpPr>
            <a:cxnSpLocks noChangeShapeType="1"/>
            <a:stCxn id="164902" idx="0"/>
            <a:endCxn id="164902" idx="2"/>
          </p:cNvCxnSpPr>
          <p:nvPr/>
        </p:nvCxnSpPr>
        <p:spPr bwMode="auto">
          <a:xfrm>
            <a:off x="4505325" y="4302125"/>
            <a:ext cx="0" cy="1287463"/>
          </a:xfrm>
          <a:prstGeom prst="straightConnector1">
            <a:avLst/>
          </a:prstGeom>
          <a:noFill/>
          <a:ln w="38100">
            <a:solidFill>
              <a:schemeClr val="tx1"/>
            </a:solidFill>
            <a:round/>
            <a:headEnd/>
            <a:tailEnd/>
          </a:ln>
          <a:effectLst/>
        </p:spPr>
      </p:cxnSp>
      <p:sp>
        <p:nvSpPr>
          <p:cNvPr id="164905" name="Line 41"/>
          <p:cNvSpPr>
            <a:spLocks noChangeShapeType="1"/>
          </p:cNvSpPr>
          <p:nvPr/>
        </p:nvSpPr>
        <p:spPr bwMode="auto">
          <a:xfrm>
            <a:off x="4821238"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4906" name="Line 42"/>
          <p:cNvSpPr>
            <a:spLocks noChangeShapeType="1"/>
          </p:cNvSpPr>
          <p:nvPr/>
        </p:nvSpPr>
        <p:spPr bwMode="auto">
          <a:xfrm>
            <a:off x="4821238" y="510063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4907" name="Line 43"/>
          <p:cNvSpPr>
            <a:spLocks noChangeShapeType="1"/>
          </p:cNvSpPr>
          <p:nvPr/>
        </p:nvSpPr>
        <p:spPr bwMode="auto">
          <a:xfrm>
            <a:off x="4821238" y="477043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4908" name="Line 44"/>
          <p:cNvSpPr>
            <a:spLocks noChangeShapeType="1"/>
          </p:cNvSpPr>
          <p:nvPr/>
        </p:nvSpPr>
        <p:spPr bwMode="auto">
          <a:xfrm>
            <a:off x="4824413" y="44608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4909" name="Line 45"/>
          <p:cNvSpPr>
            <a:spLocks noChangeShapeType="1"/>
          </p:cNvSpPr>
          <p:nvPr/>
        </p:nvSpPr>
        <p:spPr bwMode="auto">
          <a:xfrm>
            <a:off x="1058863" y="4168775"/>
            <a:ext cx="6696075" cy="635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4911" name="Rectangle 47"/>
          <p:cNvSpPr>
            <a:spLocks noChangeArrowheads="1"/>
          </p:cNvSpPr>
          <p:nvPr/>
        </p:nvSpPr>
        <p:spPr bwMode="auto">
          <a:xfrm>
            <a:off x="1952625" y="52482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64912" name="Rectangle 48"/>
          <p:cNvSpPr>
            <a:spLocks noChangeArrowheads="1"/>
          </p:cNvSpPr>
          <p:nvPr/>
        </p:nvSpPr>
        <p:spPr bwMode="auto">
          <a:xfrm>
            <a:off x="3306763" y="46513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64913" name="Rectangle 49"/>
          <p:cNvSpPr>
            <a:spLocks noChangeArrowheads="1"/>
          </p:cNvSpPr>
          <p:nvPr/>
        </p:nvSpPr>
        <p:spPr bwMode="auto">
          <a:xfrm>
            <a:off x="4564063" y="432593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1</a:t>
            </a:r>
          </a:p>
        </p:txBody>
      </p:sp>
      <p:sp>
        <p:nvSpPr>
          <p:cNvPr id="164914" name="Rectangle 50"/>
          <p:cNvSpPr>
            <a:spLocks noChangeArrowheads="1"/>
          </p:cNvSpPr>
          <p:nvPr/>
        </p:nvSpPr>
        <p:spPr bwMode="auto">
          <a:xfrm>
            <a:off x="5829300" y="43449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64915" name="Rectangle 51"/>
          <p:cNvSpPr>
            <a:spLocks noChangeArrowheads="1"/>
          </p:cNvSpPr>
          <p:nvPr/>
        </p:nvSpPr>
        <p:spPr bwMode="auto">
          <a:xfrm>
            <a:off x="7053263" y="49926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64916" name="Rectangle 52"/>
          <p:cNvSpPr>
            <a:spLocks noChangeArrowheads="1"/>
          </p:cNvSpPr>
          <p:nvPr/>
        </p:nvSpPr>
        <p:spPr bwMode="auto">
          <a:xfrm>
            <a:off x="8243888" y="39909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grpSp>
        <p:nvGrpSpPr>
          <p:cNvPr id="164917" name="Group 53"/>
          <p:cNvGrpSpPr>
            <a:grpSpLocks/>
          </p:cNvGrpSpPr>
          <p:nvPr/>
        </p:nvGrpSpPr>
        <p:grpSpPr bwMode="auto">
          <a:xfrm>
            <a:off x="4284663" y="5805488"/>
            <a:ext cx="471487" cy="476250"/>
            <a:chOff x="2208" y="1920"/>
            <a:chExt cx="1152" cy="1680"/>
          </a:xfrm>
        </p:grpSpPr>
        <p:sp>
          <p:nvSpPr>
            <p:cNvPr id="164918" name="Oval 54"/>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dirty="0">
                <a:latin typeface="+mj-lt"/>
              </a:endParaRPr>
            </a:p>
          </p:txBody>
        </p:sp>
        <p:sp>
          <p:nvSpPr>
            <p:cNvPr id="164919" name="Oval 55"/>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164920" name="AutoShape 56"/>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164921" name="AutoShape 57"/>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grpSp>
        <p:nvGrpSpPr>
          <p:cNvPr id="164922" name="Group 58"/>
          <p:cNvGrpSpPr>
            <a:grpSpLocks/>
          </p:cNvGrpSpPr>
          <p:nvPr/>
        </p:nvGrpSpPr>
        <p:grpSpPr bwMode="auto">
          <a:xfrm>
            <a:off x="2987675" y="5805488"/>
            <a:ext cx="471488" cy="476250"/>
            <a:chOff x="2208" y="1920"/>
            <a:chExt cx="1152" cy="1680"/>
          </a:xfrm>
        </p:grpSpPr>
        <p:sp>
          <p:nvSpPr>
            <p:cNvPr id="164923" name="Oval 59"/>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dirty="0">
                <a:latin typeface="+mj-lt"/>
              </a:endParaRPr>
            </a:p>
          </p:txBody>
        </p:sp>
        <p:sp>
          <p:nvSpPr>
            <p:cNvPr id="164924" name="Oval 60"/>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164925" name="AutoShape 61"/>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164926" name="AutoShape 62"/>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grpSp>
        <p:nvGrpSpPr>
          <p:cNvPr id="164927" name="Group 63"/>
          <p:cNvGrpSpPr>
            <a:grpSpLocks/>
          </p:cNvGrpSpPr>
          <p:nvPr/>
        </p:nvGrpSpPr>
        <p:grpSpPr bwMode="auto">
          <a:xfrm>
            <a:off x="539750" y="5805488"/>
            <a:ext cx="471488" cy="476250"/>
            <a:chOff x="2208" y="1920"/>
            <a:chExt cx="1152" cy="1680"/>
          </a:xfrm>
        </p:grpSpPr>
        <p:sp>
          <p:nvSpPr>
            <p:cNvPr id="164928" name="Oval 64"/>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a:latin typeface="+mj-lt"/>
              </a:endParaRPr>
            </a:p>
          </p:txBody>
        </p:sp>
        <p:sp>
          <p:nvSpPr>
            <p:cNvPr id="164929" name="Oval 65"/>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164930" name="AutoShape 66"/>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164931" name="AutoShape 67"/>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sp>
        <p:nvSpPr>
          <p:cNvPr id="164934" name="AutoShape 70"/>
          <p:cNvSpPr>
            <a:spLocks noChangeArrowheads="1"/>
          </p:cNvSpPr>
          <p:nvPr/>
        </p:nvSpPr>
        <p:spPr bwMode="auto">
          <a:xfrm>
            <a:off x="755650"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64935" name="AutoShape 71"/>
          <p:cNvSpPr>
            <a:spLocks noChangeArrowheads="1"/>
          </p:cNvSpPr>
          <p:nvPr/>
        </p:nvSpPr>
        <p:spPr bwMode="auto">
          <a:xfrm>
            <a:off x="1978025"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64936" name="AutoShape 72"/>
          <p:cNvSpPr>
            <a:spLocks noChangeArrowheads="1"/>
          </p:cNvSpPr>
          <p:nvPr/>
        </p:nvSpPr>
        <p:spPr bwMode="auto">
          <a:xfrm>
            <a:off x="3273425" y="46339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64937" name="AutoShape 73"/>
          <p:cNvSpPr>
            <a:spLocks noChangeArrowheads="1"/>
          </p:cNvSpPr>
          <p:nvPr/>
        </p:nvSpPr>
        <p:spPr bwMode="auto">
          <a:xfrm>
            <a:off x="8170863"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64938" name="AutoShape 74"/>
          <p:cNvSpPr>
            <a:spLocks noChangeArrowheads="1"/>
          </p:cNvSpPr>
          <p:nvPr/>
        </p:nvSpPr>
        <p:spPr bwMode="auto">
          <a:xfrm>
            <a:off x="7018338" y="49942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64939" name="AutoShape 75"/>
          <p:cNvSpPr>
            <a:spLocks noChangeArrowheads="1"/>
          </p:cNvSpPr>
          <p:nvPr/>
        </p:nvSpPr>
        <p:spPr bwMode="auto">
          <a:xfrm>
            <a:off x="5794375"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64940" name="AutoShape 76"/>
          <p:cNvSpPr>
            <a:spLocks noChangeArrowheads="1"/>
          </p:cNvSpPr>
          <p:nvPr/>
        </p:nvSpPr>
        <p:spPr bwMode="auto">
          <a:xfrm>
            <a:off x="4500563" y="4319588"/>
            <a:ext cx="361950" cy="379412"/>
          </a:xfrm>
          <a:prstGeom prst="roundRect">
            <a:avLst>
              <a:gd name="adj" fmla="val 16667"/>
            </a:avLst>
          </a:prstGeom>
          <a:solidFill>
            <a:srgbClr val="FF3300"/>
          </a:solidFill>
          <a:ln w="38100">
            <a:solidFill>
              <a:schemeClr val="tx1"/>
            </a:solidFill>
            <a:round/>
            <a:headEnd/>
            <a:tailEnd/>
          </a:ln>
          <a:effectLst>
            <a:outerShdw dist="107763" dir="2700000" algn="ctr" rotWithShape="0">
              <a:schemeClr val="bg2">
                <a:alpha val="50000"/>
              </a:schemeClr>
            </a:outerShdw>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67" name="Footer Placeholder 66"/>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2" name="Text Box 34">
            <a:extLst>
              <a:ext uri="{FF2B5EF4-FFF2-40B4-BE49-F238E27FC236}">
                <a16:creationId xmlns:a16="http://schemas.microsoft.com/office/drawing/2014/main" id="{3D58BCC1-93AD-92FF-3E0D-DDB1C80B4506}"/>
              </a:ext>
            </a:extLst>
          </p:cNvPr>
          <p:cNvSpPr txBox="1">
            <a:spLocks noChangeArrowheads="1"/>
          </p:cNvSpPr>
          <p:nvPr/>
        </p:nvSpPr>
        <p:spPr bwMode="auto">
          <a:xfrm>
            <a:off x="539750" y="969972"/>
            <a:ext cx="5346335" cy="440955"/>
          </a:xfrm>
          <a:prstGeom prst="rect">
            <a:avLst/>
          </a:prstGeom>
          <a:noFill/>
          <a:ln w="38100" algn="ctr">
            <a:solidFill>
              <a:srgbClr val="66FF33"/>
            </a:solidFill>
            <a:miter lim="800000"/>
            <a:headEnd/>
            <a:tailEnd/>
          </a:ln>
        </p:spPr>
        <p:txBody>
          <a:bodyPr wrap="none">
            <a:spAutoFit/>
          </a:bodyPr>
          <a:lstStyle/>
          <a:p>
            <a:r>
              <a:rPr lang="en-US" sz="2800" b="0" dirty="0">
                <a:solidFill>
                  <a:srgbClr val="FFFF00"/>
                </a:solidFill>
                <a:latin typeface="Arial" pitchFamily="34" charset="0"/>
              </a:rPr>
              <a:t>Call </a:t>
            </a:r>
            <a:r>
              <a:rPr lang="en-US" sz="2800" b="0" dirty="0">
                <a:solidFill>
                  <a:srgbClr val="FFFF00"/>
                </a:solidFill>
                <a:latin typeface="Consolas" panose="020B0609020204030204" pitchFamily="49" charset="0"/>
              </a:rPr>
              <a:t>find()</a:t>
            </a:r>
            <a:r>
              <a:rPr lang="en-US" sz="2800" b="0" dirty="0">
                <a:solidFill>
                  <a:srgbClr val="FFFF00"/>
                </a:solidFill>
                <a:latin typeface="Arial" pitchFamily="34" charset="0"/>
              </a:rPr>
              <a:t> to get predecessors</a:t>
            </a:r>
          </a:p>
        </p:txBody>
      </p:sp>
      <p:sp>
        <p:nvSpPr>
          <p:cNvPr id="3" name="Text Box 34">
            <a:extLst>
              <a:ext uri="{FF2B5EF4-FFF2-40B4-BE49-F238E27FC236}">
                <a16:creationId xmlns:a16="http://schemas.microsoft.com/office/drawing/2014/main" id="{251E1B35-4250-2650-8B12-850F01677691}"/>
              </a:ext>
            </a:extLst>
          </p:cNvPr>
          <p:cNvSpPr txBox="1">
            <a:spLocks noChangeArrowheads="1"/>
          </p:cNvSpPr>
          <p:nvPr/>
        </p:nvSpPr>
        <p:spPr bwMode="auto">
          <a:xfrm>
            <a:off x="539750" y="1530556"/>
            <a:ext cx="1962397" cy="437043"/>
          </a:xfrm>
          <a:prstGeom prst="rect">
            <a:avLst/>
          </a:prstGeom>
          <a:noFill/>
          <a:ln w="38100" algn="ctr">
            <a:solidFill>
              <a:srgbClr val="FFCCCC"/>
            </a:solidFill>
            <a:miter lim="800000"/>
            <a:headEnd/>
            <a:tailEnd/>
          </a:ln>
        </p:spPr>
        <p:txBody>
          <a:bodyPr wrap="none">
            <a:spAutoFit/>
          </a:bodyPr>
          <a:lstStyle/>
          <a:p>
            <a:r>
              <a:rPr lang="en-US" sz="2800" b="0" dirty="0">
                <a:solidFill>
                  <a:srgbClr val="FFFF00"/>
                </a:solidFill>
                <a:latin typeface="Arial" pitchFamily="34" charset="0"/>
              </a:rPr>
              <a:t>Lock victim</a:t>
            </a:r>
          </a:p>
        </p:txBody>
      </p:sp>
      <p:sp>
        <p:nvSpPr>
          <p:cNvPr id="4" name="Text Box 34">
            <a:extLst>
              <a:ext uri="{FF2B5EF4-FFF2-40B4-BE49-F238E27FC236}">
                <a16:creationId xmlns:a16="http://schemas.microsoft.com/office/drawing/2014/main" id="{0594241E-1031-D56A-A5E2-94B244D0EACA}"/>
              </a:ext>
            </a:extLst>
          </p:cNvPr>
          <p:cNvSpPr txBox="1">
            <a:spLocks noChangeArrowheads="1"/>
          </p:cNvSpPr>
          <p:nvPr/>
        </p:nvSpPr>
        <p:spPr bwMode="auto">
          <a:xfrm>
            <a:off x="539750" y="2095052"/>
            <a:ext cx="4600940" cy="437043"/>
          </a:xfrm>
          <a:prstGeom prst="rect">
            <a:avLst/>
          </a:prstGeom>
          <a:noFill/>
          <a:ln w="38100" algn="ctr">
            <a:solidFill>
              <a:srgbClr val="C00000"/>
            </a:solidFill>
            <a:miter lim="800000"/>
            <a:headEnd/>
            <a:tailEnd/>
          </a:ln>
        </p:spPr>
        <p:txBody>
          <a:bodyPr wrap="none">
            <a:spAutoFit/>
          </a:bodyPr>
          <a:lstStyle/>
          <a:p>
            <a:r>
              <a:rPr lang="en-US" sz="2800" b="0" dirty="0">
                <a:solidFill>
                  <a:srgbClr val="FFFF00"/>
                </a:solidFill>
                <a:latin typeface="Arial" pitchFamily="34" charset="0"/>
              </a:rPr>
              <a:t>Set mark (if not already set)</a:t>
            </a:r>
          </a:p>
        </p:txBody>
      </p:sp>
      <p:sp>
        <p:nvSpPr>
          <p:cNvPr id="5" name="Text Box 34">
            <a:extLst>
              <a:ext uri="{FF2B5EF4-FFF2-40B4-BE49-F238E27FC236}">
                <a16:creationId xmlns:a16="http://schemas.microsoft.com/office/drawing/2014/main" id="{5EE49FA6-1983-AC46-998A-5AE7484AA0C3}"/>
              </a:ext>
            </a:extLst>
          </p:cNvPr>
          <p:cNvSpPr txBox="1">
            <a:spLocks noChangeArrowheads="1"/>
          </p:cNvSpPr>
          <p:nvPr/>
        </p:nvSpPr>
        <p:spPr bwMode="auto">
          <a:xfrm>
            <a:off x="539750" y="2655636"/>
            <a:ext cx="4883068" cy="437043"/>
          </a:xfrm>
          <a:prstGeom prst="rect">
            <a:avLst/>
          </a:prstGeom>
          <a:noFill/>
          <a:ln w="38100" algn="ctr">
            <a:solidFill>
              <a:srgbClr val="7030A0"/>
            </a:solidFill>
            <a:miter lim="800000"/>
            <a:headEnd/>
            <a:tailEnd/>
          </a:ln>
        </p:spPr>
        <p:txBody>
          <a:bodyPr wrap="none">
            <a:spAutoFit/>
          </a:bodyPr>
          <a:lstStyle/>
          <a:p>
            <a:r>
              <a:rPr lang="en-US" sz="2800" b="0" dirty="0">
                <a:solidFill>
                  <a:srgbClr val="FFFF00"/>
                </a:solidFill>
                <a:latin typeface="Arial" pitchFamily="34" charset="0"/>
              </a:rPr>
              <a:t>Lock predecessors &amp; validate</a:t>
            </a:r>
          </a:p>
        </p:txBody>
      </p:sp>
      <p:sp>
        <p:nvSpPr>
          <p:cNvPr id="6" name="Text Box 34">
            <a:extLst>
              <a:ext uri="{FF2B5EF4-FFF2-40B4-BE49-F238E27FC236}">
                <a16:creationId xmlns:a16="http://schemas.microsoft.com/office/drawing/2014/main" id="{3AB02149-8865-7637-C26F-1C0698161666}"/>
              </a:ext>
            </a:extLst>
          </p:cNvPr>
          <p:cNvSpPr txBox="1">
            <a:spLocks noChangeArrowheads="1"/>
          </p:cNvSpPr>
          <p:nvPr/>
        </p:nvSpPr>
        <p:spPr bwMode="auto">
          <a:xfrm>
            <a:off x="539750" y="3216221"/>
            <a:ext cx="2603598" cy="437043"/>
          </a:xfrm>
          <a:prstGeom prst="rect">
            <a:avLst/>
          </a:prstGeom>
          <a:noFill/>
          <a:ln w="38100" algn="ctr">
            <a:solidFill>
              <a:srgbClr val="FFC000"/>
            </a:solidFill>
            <a:miter lim="800000"/>
            <a:headEnd/>
            <a:tailEnd/>
          </a:ln>
        </p:spPr>
        <p:txBody>
          <a:bodyPr wrap="none">
            <a:spAutoFit/>
          </a:bodyPr>
          <a:lstStyle/>
          <a:p>
            <a:r>
              <a:rPr lang="en-US" sz="2800" b="0" dirty="0">
                <a:solidFill>
                  <a:srgbClr val="FFFF00"/>
                </a:solidFill>
                <a:latin typeface="Arial" pitchFamily="34" charset="0"/>
              </a:rPr>
              <a:t>Physical delete</a:t>
            </a:r>
          </a:p>
        </p:txBody>
      </p:sp>
      <p:sp>
        <p:nvSpPr>
          <p:cNvPr id="9" name="Rectangle 2">
            <a:extLst>
              <a:ext uri="{FF2B5EF4-FFF2-40B4-BE49-F238E27FC236}">
                <a16:creationId xmlns:a16="http://schemas.microsoft.com/office/drawing/2014/main" id="{E70471F0-32DE-894C-EFC6-E3EE8B4082BD}"/>
              </a:ext>
            </a:extLst>
          </p:cNvPr>
          <p:cNvSpPr>
            <a:spLocks noGrp="1" noChangeArrowheads="1"/>
          </p:cNvSpPr>
          <p:nvPr>
            <p:ph type="title"/>
          </p:nvPr>
        </p:nvSpPr>
        <p:spPr>
          <a:xfrm>
            <a:off x="685800" y="-103548"/>
            <a:ext cx="7772400" cy="1143000"/>
          </a:xfrm>
        </p:spPr>
        <p:txBody>
          <a:bodyPr/>
          <a:lstStyle/>
          <a:p>
            <a:r>
              <a:rPr lang="en-US" dirty="0">
                <a:solidFill>
                  <a:srgbClr val="FFFF00"/>
                </a:solidFill>
              </a:rPr>
              <a:t>remove(6)</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Slide Number Placeholder 5"/>
          <p:cNvSpPr>
            <a:spLocks noGrp="1"/>
          </p:cNvSpPr>
          <p:nvPr>
            <p:ph type="sldNum" sz="quarter" idx="12"/>
          </p:nvPr>
        </p:nvSpPr>
        <p:spPr/>
        <p:txBody>
          <a:bodyPr/>
          <a:lstStyle/>
          <a:p>
            <a:fld id="{321F9B70-B8BF-4819-A836-5B3DA544F52F}" type="slidenum">
              <a:rPr lang="en-US">
                <a:latin typeface="+mj-lt"/>
              </a:rPr>
              <a:pPr/>
              <a:t>52</a:t>
            </a:fld>
            <a:endParaRPr lang="en-US">
              <a:latin typeface="+mj-lt"/>
            </a:endParaRPr>
          </a:p>
        </p:txBody>
      </p:sp>
      <p:sp>
        <p:nvSpPr>
          <p:cNvPr id="166918" name="AutoShape 6"/>
          <p:cNvSpPr>
            <a:spLocks noChangeArrowheads="1"/>
          </p:cNvSpPr>
          <p:nvPr/>
        </p:nvSpPr>
        <p:spPr bwMode="auto">
          <a:xfrm>
            <a:off x="6588125"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166919" name="AutoShape 7"/>
          <p:cNvCxnSpPr>
            <a:cxnSpLocks noChangeShapeType="1"/>
            <a:stCxn id="166918" idx="0"/>
            <a:endCxn id="166918" idx="2"/>
          </p:cNvCxnSpPr>
          <p:nvPr/>
        </p:nvCxnSpPr>
        <p:spPr bwMode="auto">
          <a:xfrm>
            <a:off x="6969125" y="4956175"/>
            <a:ext cx="0" cy="620713"/>
          </a:xfrm>
          <a:prstGeom prst="straightConnector1">
            <a:avLst/>
          </a:prstGeom>
          <a:noFill/>
          <a:ln w="38100">
            <a:solidFill>
              <a:schemeClr val="tx1"/>
            </a:solidFill>
            <a:round/>
            <a:headEnd/>
            <a:tailEnd/>
          </a:ln>
          <a:effectLst/>
        </p:spPr>
      </p:cxnSp>
      <p:sp>
        <p:nvSpPr>
          <p:cNvPr id="166921" name="AutoShape 9"/>
          <p:cNvSpPr>
            <a:spLocks noChangeArrowheads="1"/>
          </p:cNvSpPr>
          <p:nvPr/>
        </p:nvSpPr>
        <p:spPr bwMode="auto">
          <a:xfrm>
            <a:off x="5380038" y="4298950"/>
            <a:ext cx="762000" cy="127158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166922" name="AutoShape 10"/>
          <p:cNvCxnSpPr>
            <a:cxnSpLocks noChangeShapeType="1"/>
            <a:stCxn id="166921" idx="0"/>
            <a:endCxn id="166921" idx="2"/>
          </p:cNvCxnSpPr>
          <p:nvPr/>
        </p:nvCxnSpPr>
        <p:spPr bwMode="auto">
          <a:xfrm>
            <a:off x="5761038" y="4292600"/>
            <a:ext cx="0" cy="1284288"/>
          </a:xfrm>
          <a:prstGeom prst="straightConnector1">
            <a:avLst/>
          </a:prstGeom>
          <a:noFill/>
          <a:ln w="38100">
            <a:solidFill>
              <a:schemeClr val="tx1"/>
            </a:solidFill>
            <a:round/>
            <a:headEnd/>
            <a:tailEnd/>
          </a:ln>
          <a:effectLst/>
        </p:spPr>
      </p:cxnSp>
      <p:sp>
        <p:nvSpPr>
          <p:cNvPr id="166924" name="AutoShape 12"/>
          <p:cNvSpPr>
            <a:spLocks noChangeArrowheads="1"/>
          </p:cNvSpPr>
          <p:nvPr/>
        </p:nvSpPr>
        <p:spPr bwMode="auto">
          <a:xfrm>
            <a:off x="7807325"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166925" name="AutoShape 13"/>
          <p:cNvCxnSpPr>
            <a:cxnSpLocks noChangeShapeType="1"/>
            <a:stCxn id="166924" idx="0"/>
            <a:endCxn id="166924" idx="2"/>
          </p:cNvCxnSpPr>
          <p:nvPr/>
        </p:nvCxnSpPr>
        <p:spPr bwMode="auto">
          <a:xfrm>
            <a:off x="8188325" y="3933825"/>
            <a:ext cx="0" cy="1643063"/>
          </a:xfrm>
          <a:prstGeom prst="straightConnector1">
            <a:avLst/>
          </a:prstGeom>
          <a:noFill/>
          <a:ln w="38100">
            <a:solidFill>
              <a:schemeClr val="tx1"/>
            </a:solidFill>
            <a:round/>
            <a:headEnd/>
            <a:tailEnd/>
          </a:ln>
          <a:effectLst/>
        </p:spPr>
      </p:cxnSp>
      <p:sp>
        <p:nvSpPr>
          <p:cNvPr id="166926" name="Line 14"/>
          <p:cNvSpPr>
            <a:spLocks noChangeShapeType="1"/>
          </p:cNvSpPr>
          <p:nvPr/>
        </p:nvSpPr>
        <p:spPr bwMode="auto">
          <a:xfrm>
            <a:off x="60404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6927" name="Line 15"/>
          <p:cNvSpPr>
            <a:spLocks noChangeShapeType="1"/>
          </p:cNvSpPr>
          <p:nvPr/>
        </p:nvSpPr>
        <p:spPr bwMode="auto">
          <a:xfrm>
            <a:off x="72469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6928" name="Line 16"/>
          <p:cNvSpPr>
            <a:spLocks noChangeShapeType="1"/>
          </p:cNvSpPr>
          <p:nvPr/>
        </p:nvSpPr>
        <p:spPr bwMode="auto">
          <a:xfrm>
            <a:off x="6040438" y="4451350"/>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6929" name="Line 17"/>
          <p:cNvSpPr>
            <a:spLocks noChangeShapeType="1"/>
          </p:cNvSpPr>
          <p:nvPr/>
        </p:nvSpPr>
        <p:spPr bwMode="auto">
          <a:xfrm>
            <a:off x="6040438" y="47672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6930" name="Line 18"/>
          <p:cNvSpPr>
            <a:spLocks noChangeShapeType="1"/>
          </p:cNvSpPr>
          <p:nvPr/>
        </p:nvSpPr>
        <p:spPr bwMode="auto">
          <a:xfrm>
            <a:off x="60404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6931" name="Line 19"/>
          <p:cNvSpPr>
            <a:spLocks noChangeShapeType="1"/>
          </p:cNvSpPr>
          <p:nvPr/>
        </p:nvSpPr>
        <p:spPr bwMode="auto">
          <a:xfrm>
            <a:off x="72469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6933" name="AutoShape 21"/>
          <p:cNvSpPr>
            <a:spLocks noChangeArrowheads="1"/>
          </p:cNvSpPr>
          <p:nvPr/>
        </p:nvSpPr>
        <p:spPr bwMode="auto">
          <a:xfrm>
            <a:off x="1587500"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166934" name="AutoShape 22"/>
          <p:cNvCxnSpPr>
            <a:cxnSpLocks noChangeShapeType="1"/>
            <a:stCxn id="166933" idx="0"/>
            <a:endCxn id="166933" idx="2"/>
          </p:cNvCxnSpPr>
          <p:nvPr/>
        </p:nvCxnSpPr>
        <p:spPr bwMode="auto">
          <a:xfrm>
            <a:off x="1968500" y="5210175"/>
            <a:ext cx="0" cy="366713"/>
          </a:xfrm>
          <a:prstGeom prst="straightConnector1">
            <a:avLst/>
          </a:prstGeom>
          <a:noFill/>
          <a:ln w="38100">
            <a:solidFill>
              <a:schemeClr val="tx1"/>
            </a:solidFill>
            <a:round/>
            <a:headEnd/>
            <a:tailEnd/>
          </a:ln>
          <a:effectLst/>
        </p:spPr>
      </p:cxnSp>
      <p:sp>
        <p:nvSpPr>
          <p:cNvPr id="166936" name="AutoShape 24"/>
          <p:cNvSpPr>
            <a:spLocks noChangeArrowheads="1"/>
          </p:cNvSpPr>
          <p:nvPr/>
        </p:nvSpPr>
        <p:spPr bwMode="auto">
          <a:xfrm>
            <a:off x="2859088" y="4583113"/>
            <a:ext cx="762000" cy="989012"/>
          </a:xfrm>
          <a:prstGeom prst="roundRect">
            <a:avLst>
              <a:gd name="adj" fmla="val 16667"/>
            </a:avLst>
          </a:prstGeom>
          <a:solidFill>
            <a:srgbClr val="FF7C8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166937" name="AutoShape 25"/>
          <p:cNvCxnSpPr>
            <a:cxnSpLocks noChangeShapeType="1"/>
            <a:stCxn id="166936" idx="0"/>
            <a:endCxn id="166936" idx="2"/>
          </p:cNvCxnSpPr>
          <p:nvPr/>
        </p:nvCxnSpPr>
        <p:spPr bwMode="auto">
          <a:xfrm>
            <a:off x="3240088" y="4578350"/>
            <a:ext cx="0" cy="998538"/>
          </a:xfrm>
          <a:prstGeom prst="straightConnector1">
            <a:avLst/>
          </a:prstGeom>
          <a:noFill/>
          <a:ln w="38100">
            <a:solidFill>
              <a:schemeClr val="tx1"/>
            </a:solidFill>
            <a:round/>
            <a:headEnd/>
            <a:tailEnd/>
          </a:ln>
          <a:effectLst/>
        </p:spPr>
      </p:cxnSp>
      <p:sp>
        <p:nvSpPr>
          <p:cNvPr id="166939" name="AutoShape 27"/>
          <p:cNvSpPr>
            <a:spLocks noChangeArrowheads="1"/>
          </p:cNvSpPr>
          <p:nvPr/>
        </p:nvSpPr>
        <p:spPr bwMode="auto">
          <a:xfrm>
            <a:off x="379413" y="3941763"/>
            <a:ext cx="762000" cy="16398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166940" name="AutoShape 28"/>
          <p:cNvCxnSpPr>
            <a:cxnSpLocks noChangeShapeType="1"/>
            <a:stCxn id="166939" idx="0"/>
            <a:endCxn id="166939" idx="2"/>
          </p:cNvCxnSpPr>
          <p:nvPr/>
        </p:nvCxnSpPr>
        <p:spPr bwMode="auto">
          <a:xfrm>
            <a:off x="760413" y="3933825"/>
            <a:ext cx="0" cy="1655763"/>
          </a:xfrm>
          <a:prstGeom prst="straightConnector1">
            <a:avLst/>
          </a:prstGeom>
          <a:noFill/>
          <a:ln w="38100">
            <a:solidFill>
              <a:schemeClr val="tx1"/>
            </a:solidFill>
            <a:round/>
            <a:headEnd/>
            <a:tailEnd/>
          </a:ln>
          <a:effectLst/>
        </p:spPr>
      </p:cxnSp>
      <p:sp>
        <p:nvSpPr>
          <p:cNvPr id="166942" name="Line 30"/>
          <p:cNvSpPr>
            <a:spLocks noChangeShapeType="1"/>
          </p:cNvSpPr>
          <p:nvPr/>
        </p:nvSpPr>
        <p:spPr bwMode="auto">
          <a:xfrm>
            <a:off x="1016000" y="47656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6943" name="Line 31"/>
          <p:cNvSpPr>
            <a:spLocks noChangeShapeType="1"/>
          </p:cNvSpPr>
          <p:nvPr/>
        </p:nvSpPr>
        <p:spPr bwMode="auto">
          <a:xfrm>
            <a:off x="1016000" y="50958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6944" name="Line 32"/>
          <p:cNvSpPr>
            <a:spLocks noChangeShapeType="1"/>
          </p:cNvSpPr>
          <p:nvPr/>
        </p:nvSpPr>
        <p:spPr bwMode="auto">
          <a:xfrm>
            <a:off x="1016000" y="5389563"/>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6945" name="Line 33"/>
          <p:cNvSpPr>
            <a:spLocks noChangeShapeType="1"/>
          </p:cNvSpPr>
          <p:nvPr/>
        </p:nvSpPr>
        <p:spPr bwMode="auto">
          <a:xfrm>
            <a:off x="2286000"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6946" name="Line 34"/>
          <p:cNvSpPr>
            <a:spLocks noChangeShapeType="1"/>
          </p:cNvSpPr>
          <p:nvPr/>
        </p:nvSpPr>
        <p:spPr bwMode="auto">
          <a:xfrm>
            <a:off x="3556000" y="538321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166947" name="Line 35"/>
          <p:cNvSpPr>
            <a:spLocks noChangeShapeType="1"/>
          </p:cNvSpPr>
          <p:nvPr/>
        </p:nvSpPr>
        <p:spPr bwMode="auto">
          <a:xfrm>
            <a:off x="3556000" y="509746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166948" name="Line 36"/>
          <p:cNvSpPr>
            <a:spLocks noChangeShapeType="1"/>
          </p:cNvSpPr>
          <p:nvPr/>
        </p:nvSpPr>
        <p:spPr bwMode="auto">
          <a:xfrm>
            <a:off x="3556000" y="476726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166950" name="AutoShape 38"/>
          <p:cNvSpPr>
            <a:spLocks noChangeArrowheads="1"/>
          </p:cNvSpPr>
          <p:nvPr/>
        </p:nvSpPr>
        <p:spPr bwMode="auto">
          <a:xfrm>
            <a:off x="4124325" y="4308475"/>
            <a:ext cx="762000" cy="12747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6</a:t>
            </a:r>
          </a:p>
        </p:txBody>
      </p:sp>
      <p:cxnSp>
        <p:nvCxnSpPr>
          <p:cNvPr id="166951" name="AutoShape 39"/>
          <p:cNvCxnSpPr>
            <a:cxnSpLocks noChangeShapeType="1"/>
            <a:stCxn id="166950" idx="0"/>
            <a:endCxn id="166950" idx="2"/>
          </p:cNvCxnSpPr>
          <p:nvPr/>
        </p:nvCxnSpPr>
        <p:spPr bwMode="auto">
          <a:xfrm>
            <a:off x="4505325" y="4302125"/>
            <a:ext cx="0" cy="1287463"/>
          </a:xfrm>
          <a:prstGeom prst="straightConnector1">
            <a:avLst/>
          </a:prstGeom>
          <a:noFill/>
          <a:ln w="38100">
            <a:solidFill>
              <a:schemeClr val="tx1"/>
            </a:solidFill>
            <a:round/>
            <a:headEnd/>
            <a:tailEnd/>
          </a:ln>
          <a:effectLst/>
        </p:spPr>
      </p:cxnSp>
      <p:sp>
        <p:nvSpPr>
          <p:cNvPr id="166953" name="Line 41"/>
          <p:cNvSpPr>
            <a:spLocks noChangeShapeType="1"/>
          </p:cNvSpPr>
          <p:nvPr/>
        </p:nvSpPr>
        <p:spPr bwMode="auto">
          <a:xfrm>
            <a:off x="4821238"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6954" name="Line 42"/>
          <p:cNvSpPr>
            <a:spLocks noChangeShapeType="1"/>
          </p:cNvSpPr>
          <p:nvPr/>
        </p:nvSpPr>
        <p:spPr bwMode="auto">
          <a:xfrm>
            <a:off x="4821238" y="510063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6955" name="Line 43"/>
          <p:cNvSpPr>
            <a:spLocks noChangeShapeType="1"/>
          </p:cNvSpPr>
          <p:nvPr/>
        </p:nvSpPr>
        <p:spPr bwMode="auto">
          <a:xfrm>
            <a:off x="4821238" y="477043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6957" name="Line 45"/>
          <p:cNvSpPr>
            <a:spLocks noChangeShapeType="1"/>
          </p:cNvSpPr>
          <p:nvPr/>
        </p:nvSpPr>
        <p:spPr bwMode="auto">
          <a:xfrm>
            <a:off x="1058863" y="4168775"/>
            <a:ext cx="6696075" cy="635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66959" name="Rectangle 47"/>
          <p:cNvSpPr>
            <a:spLocks noChangeArrowheads="1"/>
          </p:cNvSpPr>
          <p:nvPr/>
        </p:nvSpPr>
        <p:spPr bwMode="auto">
          <a:xfrm>
            <a:off x="1952625" y="52482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66960" name="Rectangle 48"/>
          <p:cNvSpPr>
            <a:spLocks noChangeArrowheads="1"/>
          </p:cNvSpPr>
          <p:nvPr/>
        </p:nvSpPr>
        <p:spPr bwMode="auto">
          <a:xfrm>
            <a:off x="3306763" y="46513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66961" name="Rectangle 49"/>
          <p:cNvSpPr>
            <a:spLocks noChangeArrowheads="1"/>
          </p:cNvSpPr>
          <p:nvPr/>
        </p:nvSpPr>
        <p:spPr bwMode="auto">
          <a:xfrm>
            <a:off x="4564063" y="432593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1</a:t>
            </a:r>
          </a:p>
        </p:txBody>
      </p:sp>
      <p:sp>
        <p:nvSpPr>
          <p:cNvPr id="166962" name="Rectangle 50"/>
          <p:cNvSpPr>
            <a:spLocks noChangeArrowheads="1"/>
          </p:cNvSpPr>
          <p:nvPr/>
        </p:nvSpPr>
        <p:spPr bwMode="auto">
          <a:xfrm>
            <a:off x="5829300" y="43449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66963" name="Rectangle 51"/>
          <p:cNvSpPr>
            <a:spLocks noChangeArrowheads="1"/>
          </p:cNvSpPr>
          <p:nvPr/>
        </p:nvSpPr>
        <p:spPr bwMode="auto">
          <a:xfrm>
            <a:off x="7053263" y="49926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66964" name="Rectangle 52"/>
          <p:cNvSpPr>
            <a:spLocks noChangeArrowheads="1"/>
          </p:cNvSpPr>
          <p:nvPr/>
        </p:nvSpPr>
        <p:spPr bwMode="auto">
          <a:xfrm>
            <a:off x="8243888" y="39909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66980" name="AutoShape 68"/>
          <p:cNvSpPr>
            <a:spLocks noChangeArrowheads="1"/>
          </p:cNvSpPr>
          <p:nvPr/>
        </p:nvSpPr>
        <p:spPr bwMode="auto">
          <a:xfrm>
            <a:off x="755650"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66981" name="AutoShape 69"/>
          <p:cNvSpPr>
            <a:spLocks noChangeArrowheads="1"/>
          </p:cNvSpPr>
          <p:nvPr/>
        </p:nvSpPr>
        <p:spPr bwMode="auto">
          <a:xfrm>
            <a:off x="1978025"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66982" name="AutoShape 70"/>
          <p:cNvSpPr>
            <a:spLocks noChangeArrowheads="1"/>
          </p:cNvSpPr>
          <p:nvPr/>
        </p:nvSpPr>
        <p:spPr bwMode="auto">
          <a:xfrm>
            <a:off x="3273425" y="46339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66983" name="AutoShape 71"/>
          <p:cNvSpPr>
            <a:spLocks noChangeArrowheads="1"/>
          </p:cNvSpPr>
          <p:nvPr/>
        </p:nvSpPr>
        <p:spPr bwMode="auto">
          <a:xfrm>
            <a:off x="8170863"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66984" name="AutoShape 72"/>
          <p:cNvSpPr>
            <a:spLocks noChangeArrowheads="1"/>
          </p:cNvSpPr>
          <p:nvPr/>
        </p:nvSpPr>
        <p:spPr bwMode="auto">
          <a:xfrm>
            <a:off x="7018338" y="49942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66985" name="AutoShape 73"/>
          <p:cNvSpPr>
            <a:spLocks noChangeArrowheads="1"/>
          </p:cNvSpPr>
          <p:nvPr/>
        </p:nvSpPr>
        <p:spPr bwMode="auto">
          <a:xfrm>
            <a:off x="5794375"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66986" name="AutoShape 74"/>
          <p:cNvSpPr>
            <a:spLocks noChangeArrowheads="1"/>
          </p:cNvSpPr>
          <p:nvPr/>
        </p:nvSpPr>
        <p:spPr bwMode="auto">
          <a:xfrm>
            <a:off x="4500563" y="4319588"/>
            <a:ext cx="361950" cy="379412"/>
          </a:xfrm>
          <a:prstGeom prst="roundRect">
            <a:avLst>
              <a:gd name="adj" fmla="val 16667"/>
            </a:avLst>
          </a:prstGeom>
          <a:solidFill>
            <a:srgbClr val="FF3300"/>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66941" name="Line 29"/>
          <p:cNvSpPr>
            <a:spLocks noChangeShapeType="1"/>
          </p:cNvSpPr>
          <p:nvPr/>
        </p:nvSpPr>
        <p:spPr bwMode="auto">
          <a:xfrm flipV="1">
            <a:off x="1016000" y="4437063"/>
            <a:ext cx="4348163" cy="14287"/>
          </a:xfrm>
          <a:prstGeom prst="line">
            <a:avLst/>
          </a:prstGeom>
          <a:noFill/>
          <a:ln w="38100">
            <a:solidFill>
              <a:srgbClr val="0000FF"/>
            </a:solidFill>
            <a:round/>
            <a:headEnd/>
            <a:tailEnd type="triangle" w="lg" len="lg"/>
          </a:ln>
          <a:effectLst>
            <a:glow rad="228600">
              <a:schemeClr val="accent3">
                <a:satMod val="175000"/>
                <a:alpha val="40000"/>
              </a:schemeClr>
            </a:glow>
          </a:effectLst>
        </p:spPr>
        <p:txBody>
          <a:bodyPr/>
          <a:lstStyle/>
          <a:p>
            <a:endParaRPr lang="en-US">
              <a:solidFill>
                <a:schemeClr val="bg2"/>
              </a:solidFill>
              <a:latin typeface="+mj-lt"/>
            </a:endParaRPr>
          </a:p>
        </p:txBody>
      </p:sp>
      <p:sp>
        <p:nvSpPr>
          <p:cNvPr id="66" name="Footer Placeholder 65"/>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2" name="Text Box 34">
            <a:extLst>
              <a:ext uri="{FF2B5EF4-FFF2-40B4-BE49-F238E27FC236}">
                <a16:creationId xmlns:a16="http://schemas.microsoft.com/office/drawing/2014/main" id="{7C64BD83-817A-A751-B7B5-5BBE0D32BE6F}"/>
              </a:ext>
            </a:extLst>
          </p:cNvPr>
          <p:cNvSpPr txBox="1">
            <a:spLocks noChangeArrowheads="1"/>
          </p:cNvSpPr>
          <p:nvPr/>
        </p:nvSpPr>
        <p:spPr bwMode="auto">
          <a:xfrm>
            <a:off x="539750" y="969972"/>
            <a:ext cx="5346335" cy="440955"/>
          </a:xfrm>
          <a:prstGeom prst="rect">
            <a:avLst/>
          </a:prstGeom>
          <a:noFill/>
          <a:ln w="38100" algn="ctr">
            <a:solidFill>
              <a:srgbClr val="66FF33"/>
            </a:solidFill>
            <a:miter lim="800000"/>
            <a:headEnd/>
            <a:tailEnd/>
          </a:ln>
        </p:spPr>
        <p:txBody>
          <a:bodyPr wrap="none">
            <a:spAutoFit/>
          </a:bodyPr>
          <a:lstStyle/>
          <a:p>
            <a:r>
              <a:rPr lang="en-US" sz="2800" b="0" dirty="0">
                <a:solidFill>
                  <a:srgbClr val="FFFF00"/>
                </a:solidFill>
                <a:latin typeface="Arial" pitchFamily="34" charset="0"/>
              </a:rPr>
              <a:t>Call </a:t>
            </a:r>
            <a:r>
              <a:rPr lang="en-US" sz="2800" b="0" dirty="0">
                <a:solidFill>
                  <a:srgbClr val="FFFF00"/>
                </a:solidFill>
                <a:latin typeface="Consolas" panose="020B0609020204030204" pitchFamily="49" charset="0"/>
              </a:rPr>
              <a:t>find()</a:t>
            </a:r>
            <a:r>
              <a:rPr lang="en-US" sz="2800" b="0" dirty="0">
                <a:solidFill>
                  <a:srgbClr val="FFFF00"/>
                </a:solidFill>
                <a:latin typeface="Arial" pitchFamily="34" charset="0"/>
              </a:rPr>
              <a:t> to get predecessors</a:t>
            </a:r>
          </a:p>
        </p:txBody>
      </p:sp>
      <p:sp>
        <p:nvSpPr>
          <p:cNvPr id="3" name="Text Box 34">
            <a:extLst>
              <a:ext uri="{FF2B5EF4-FFF2-40B4-BE49-F238E27FC236}">
                <a16:creationId xmlns:a16="http://schemas.microsoft.com/office/drawing/2014/main" id="{4F253F52-DB64-463F-10A9-1992E31812B4}"/>
              </a:ext>
            </a:extLst>
          </p:cNvPr>
          <p:cNvSpPr txBox="1">
            <a:spLocks noChangeArrowheads="1"/>
          </p:cNvSpPr>
          <p:nvPr/>
        </p:nvSpPr>
        <p:spPr bwMode="auto">
          <a:xfrm>
            <a:off x="539750" y="1530556"/>
            <a:ext cx="1962397" cy="437043"/>
          </a:xfrm>
          <a:prstGeom prst="rect">
            <a:avLst/>
          </a:prstGeom>
          <a:noFill/>
          <a:ln w="38100" algn="ctr">
            <a:solidFill>
              <a:srgbClr val="FFCCCC"/>
            </a:solidFill>
            <a:miter lim="800000"/>
            <a:headEnd/>
            <a:tailEnd/>
          </a:ln>
        </p:spPr>
        <p:txBody>
          <a:bodyPr wrap="none">
            <a:spAutoFit/>
          </a:bodyPr>
          <a:lstStyle/>
          <a:p>
            <a:r>
              <a:rPr lang="en-US" sz="2800" b="0" dirty="0">
                <a:solidFill>
                  <a:srgbClr val="FFFF00"/>
                </a:solidFill>
                <a:latin typeface="Arial" pitchFamily="34" charset="0"/>
              </a:rPr>
              <a:t>Lock victim</a:t>
            </a:r>
          </a:p>
        </p:txBody>
      </p:sp>
      <p:sp>
        <p:nvSpPr>
          <p:cNvPr id="4" name="Text Box 34">
            <a:extLst>
              <a:ext uri="{FF2B5EF4-FFF2-40B4-BE49-F238E27FC236}">
                <a16:creationId xmlns:a16="http://schemas.microsoft.com/office/drawing/2014/main" id="{A3A63228-2FBC-08C0-1464-1212B77312CB}"/>
              </a:ext>
            </a:extLst>
          </p:cNvPr>
          <p:cNvSpPr txBox="1">
            <a:spLocks noChangeArrowheads="1"/>
          </p:cNvSpPr>
          <p:nvPr/>
        </p:nvSpPr>
        <p:spPr bwMode="auto">
          <a:xfrm>
            <a:off x="539750" y="2095052"/>
            <a:ext cx="4600940" cy="437043"/>
          </a:xfrm>
          <a:prstGeom prst="rect">
            <a:avLst/>
          </a:prstGeom>
          <a:noFill/>
          <a:ln w="38100" algn="ctr">
            <a:solidFill>
              <a:srgbClr val="C00000"/>
            </a:solidFill>
            <a:miter lim="800000"/>
            <a:headEnd/>
            <a:tailEnd/>
          </a:ln>
        </p:spPr>
        <p:txBody>
          <a:bodyPr wrap="none">
            <a:spAutoFit/>
          </a:bodyPr>
          <a:lstStyle/>
          <a:p>
            <a:r>
              <a:rPr lang="en-US" sz="2800" b="0" dirty="0">
                <a:solidFill>
                  <a:srgbClr val="FFFF00"/>
                </a:solidFill>
                <a:latin typeface="Arial" pitchFamily="34" charset="0"/>
              </a:rPr>
              <a:t>Set mark (if not already set)</a:t>
            </a:r>
          </a:p>
        </p:txBody>
      </p:sp>
      <p:sp>
        <p:nvSpPr>
          <p:cNvPr id="5" name="Text Box 34">
            <a:extLst>
              <a:ext uri="{FF2B5EF4-FFF2-40B4-BE49-F238E27FC236}">
                <a16:creationId xmlns:a16="http://schemas.microsoft.com/office/drawing/2014/main" id="{DF1AC701-6BB5-6281-2ECC-112D2A9E29C3}"/>
              </a:ext>
            </a:extLst>
          </p:cNvPr>
          <p:cNvSpPr txBox="1">
            <a:spLocks noChangeArrowheads="1"/>
          </p:cNvSpPr>
          <p:nvPr/>
        </p:nvSpPr>
        <p:spPr bwMode="auto">
          <a:xfrm>
            <a:off x="539750" y="2655636"/>
            <a:ext cx="4883068" cy="437043"/>
          </a:xfrm>
          <a:prstGeom prst="rect">
            <a:avLst/>
          </a:prstGeom>
          <a:noFill/>
          <a:ln w="38100" algn="ctr">
            <a:solidFill>
              <a:srgbClr val="7030A0"/>
            </a:solidFill>
            <a:miter lim="800000"/>
            <a:headEnd/>
            <a:tailEnd/>
          </a:ln>
        </p:spPr>
        <p:txBody>
          <a:bodyPr wrap="none">
            <a:spAutoFit/>
          </a:bodyPr>
          <a:lstStyle/>
          <a:p>
            <a:r>
              <a:rPr lang="en-US" sz="2800" b="0" dirty="0">
                <a:solidFill>
                  <a:srgbClr val="FFFF00"/>
                </a:solidFill>
                <a:latin typeface="Arial" pitchFamily="34" charset="0"/>
              </a:rPr>
              <a:t>Lock predecessors &amp; validate</a:t>
            </a:r>
          </a:p>
        </p:txBody>
      </p:sp>
      <p:sp>
        <p:nvSpPr>
          <p:cNvPr id="6" name="Text Box 34">
            <a:extLst>
              <a:ext uri="{FF2B5EF4-FFF2-40B4-BE49-F238E27FC236}">
                <a16:creationId xmlns:a16="http://schemas.microsoft.com/office/drawing/2014/main" id="{5890734E-BFAB-5116-F77D-D46EC4CA0D67}"/>
              </a:ext>
            </a:extLst>
          </p:cNvPr>
          <p:cNvSpPr txBox="1">
            <a:spLocks noChangeArrowheads="1"/>
          </p:cNvSpPr>
          <p:nvPr/>
        </p:nvSpPr>
        <p:spPr bwMode="auto">
          <a:xfrm>
            <a:off x="539750" y="3216221"/>
            <a:ext cx="2603598" cy="437043"/>
          </a:xfrm>
          <a:prstGeom prst="rect">
            <a:avLst/>
          </a:prstGeom>
          <a:noFill/>
          <a:ln w="38100" algn="ctr">
            <a:solidFill>
              <a:srgbClr val="FFC000"/>
            </a:solidFill>
            <a:miter lim="800000"/>
            <a:headEnd/>
            <a:tailEnd/>
          </a:ln>
        </p:spPr>
        <p:txBody>
          <a:bodyPr wrap="none">
            <a:spAutoFit/>
          </a:bodyPr>
          <a:lstStyle/>
          <a:p>
            <a:r>
              <a:rPr lang="en-US" sz="2800" b="0" dirty="0">
                <a:solidFill>
                  <a:srgbClr val="FFFF00"/>
                </a:solidFill>
                <a:latin typeface="Arial" pitchFamily="34" charset="0"/>
              </a:rPr>
              <a:t>Physical delete</a:t>
            </a:r>
          </a:p>
        </p:txBody>
      </p:sp>
      <p:sp>
        <p:nvSpPr>
          <p:cNvPr id="9" name="Rectangle 2">
            <a:extLst>
              <a:ext uri="{FF2B5EF4-FFF2-40B4-BE49-F238E27FC236}">
                <a16:creationId xmlns:a16="http://schemas.microsoft.com/office/drawing/2014/main" id="{7BEC92CD-1CC0-6002-B590-C3AE8111BA2F}"/>
              </a:ext>
            </a:extLst>
          </p:cNvPr>
          <p:cNvSpPr>
            <a:spLocks noGrp="1" noChangeArrowheads="1"/>
          </p:cNvSpPr>
          <p:nvPr>
            <p:ph type="title"/>
          </p:nvPr>
        </p:nvSpPr>
        <p:spPr>
          <a:xfrm>
            <a:off x="685800" y="-103548"/>
            <a:ext cx="7772400" cy="1143000"/>
          </a:xfrm>
        </p:spPr>
        <p:txBody>
          <a:bodyPr/>
          <a:lstStyle/>
          <a:p>
            <a:r>
              <a:rPr lang="en-US" dirty="0">
                <a:solidFill>
                  <a:srgbClr val="FFFF00"/>
                </a:solidFill>
              </a:rPr>
              <a:t>remove(6)</a:t>
            </a:r>
          </a:p>
        </p:txBody>
      </p:sp>
      <p:grpSp>
        <p:nvGrpSpPr>
          <p:cNvPr id="10" name="Group 53">
            <a:extLst>
              <a:ext uri="{FF2B5EF4-FFF2-40B4-BE49-F238E27FC236}">
                <a16:creationId xmlns:a16="http://schemas.microsoft.com/office/drawing/2014/main" id="{9421834B-ACA6-D744-3216-BA31AA04FEE1}"/>
              </a:ext>
            </a:extLst>
          </p:cNvPr>
          <p:cNvGrpSpPr>
            <a:grpSpLocks/>
          </p:cNvGrpSpPr>
          <p:nvPr/>
        </p:nvGrpSpPr>
        <p:grpSpPr bwMode="auto">
          <a:xfrm>
            <a:off x="4284663" y="5805488"/>
            <a:ext cx="471487" cy="476250"/>
            <a:chOff x="2208" y="1920"/>
            <a:chExt cx="1152" cy="1680"/>
          </a:xfrm>
        </p:grpSpPr>
        <p:sp>
          <p:nvSpPr>
            <p:cNvPr id="11" name="Oval 54">
              <a:extLst>
                <a:ext uri="{FF2B5EF4-FFF2-40B4-BE49-F238E27FC236}">
                  <a16:creationId xmlns:a16="http://schemas.microsoft.com/office/drawing/2014/main" id="{D3804DA2-1BEA-4BB4-3BC0-23FCAA4E0A20}"/>
                </a:ext>
              </a:extLst>
            </p:cNvPr>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dirty="0">
                <a:latin typeface="+mj-lt"/>
              </a:endParaRPr>
            </a:p>
          </p:txBody>
        </p:sp>
        <p:sp>
          <p:nvSpPr>
            <p:cNvPr id="12" name="Oval 55">
              <a:extLst>
                <a:ext uri="{FF2B5EF4-FFF2-40B4-BE49-F238E27FC236}">
                  <a16:creationId xmlns:a16="http://schemas.microsoft.com/office/drawing/2014/main" id="{67F95DBD-129A-DB97-8352-2FF526C29867}"/>
                </a:ext>
              </a:extLst>
            </p:cNvPr>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13" name="AutoShape 56">
              <a:extLst>
                <a:ext uri="{FF2B5EF4-FFF2-40B4-BE49-F238E27FC236}">
                  <a16:creationId xmlns:a16="http://schemas.microsoft.com/office/drawing/2014/main" id="{092A81DE-1745-7179-E839-5DFEE781B6DC}"/>
                </a:ext>
              </a:extLst>
            </p:cNvPr>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14" name="AutoShape 57">
              <a:extLst>
                <a:ext uri="{FF2B5EF4-FFF2-40B4-BE49-F238E27FC236}">
                  <a16:creationId xmlns:a16="http://schemas.microsoft.com/office/drawing/2014/main" id="{A0F33DDF-A2B5-BE35-BCE4-6F3F49498CE4}"/>
                </a:ext>
              </a:extLst>
            </p:cNvPr>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grpSp>
        <p:nvGrpSpPr>
          <p:cNvPr id="15" name="Group 58">
            <a:extLst>
              <a:ext uri="{FF2B5EF4-FFF2-40B4-BE49-F238E27FC236}">
                <a16:creationId xmlns:a16="http://schemas.microsoft.com/office/drawing/2014/main" id="{FA9501B7-7B67-57DE-CEE8-B75A2020D4A5}"/>
              </a:ext>
            </a:extLst>
          </p:cNvPr>
          <p:cNvGrpSpPr>
            <a:grpSpLocks/>
          </p:cNvGrpSpPr>
          <p:nvPr/>
        </p:nvGrpSpPr>
        <p:grpSpPr bwMode="auto">
          <a:xfrm>
            <a:off x="2987675" y="5805488"/>
            <a:ext cx="471488" cy="476250"/>
            <a:chOff x="2208" y="1920"/>
            <a:chExt cx="1152" cy="1680"/>
          </a:xfrm>
        </p:grpSpPr>
        <p:sp>
          <p:nvSpPr>
            <p:cNvPr id="16" name="Oval 59">
              <a:extLst>
                <a:ext uri="{FF2B5EF4-FFF2-40B4-BE49-F238E27FC236}">
                  <a16:creationId xmlns:a16="http://schemas.microsoft.com/office/drawing/2014/main" id="{CFB03FD3-9B1A-7256-FBA2-930DCB48FBB3}"/>
                </a:ext>
              </a:extLst>
            </p:cNvPr>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dirty="0">
                <a:latin typeface="+mj-lt"/>
              </a:endParaRPr>
            </a:p>
          </p:txBody>
        </p:sp>
        <p:sp>
          <p:nvSpPr>
            <p:cNvPr id="17" name="Oval 60">
              <a:extLst>
                <a:ext uri="{FF2B5EF4-FFF2-40B4-BE49-F238E27FC236}">
                  <a16:creationId xmlns:a16="http://schemas.microsoft.com/office/drawing/2014/main" id="{A4FA0DD6-1834-C437-6E62-78AF34060F9D}"/>
                </a:ext>
              </a:extLst>
            </p:cNvPr>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18" name="AutoShape 61">
              <a:extLst>
                <a:ext uri="{FF2B5EF4-FFF2-40B4-BE49-F238E27FC236}">
                  <a16:creationId xmlns:a16="http://schemas.microsoft.com/office/drawing/2014/main" id="{ADBABF15-B3AC-6B53-A05C-B137F4817D07}"/>
                </a:ext>
              </a:extLst>
            </p:cNvPr>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19" name="AutoShape 62">
              <a:extLst>
                <a:ext uri="{FF2B5EF4-FFF2-40B4-BE49-F238E27FC236}">
                  <a16:creationId xmlns:a16="http://schemas.microsoft.com/office/drawing/2014/main" id="{E73B7F2A-62BF-C028-83EE-FF55C324618E}"/>
                </a:ext>
              </a:extLst>
            </p:cNvPr>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grpSp>
        <p:nvGrpSpPr>
          <p:cNvPr id="20" name="Group 63">
            <a:extLst>
              <a:ext uri="{FF2B5EF4-FFF2-40B4-BE49-F238E27FC236}">
                <a16:creationId xmlns:a16="http://schemas.microsoft.com/office/drawing/2014/main" id="{122C49C9-5B86-0CEE-16DC-7F0C793748E5}"/>
              </a:ext>
            </a:extLst>
          </p:cNvPr>
          <p:cNvGrpSpPr>
            <a:grpSpLocks/>
          </p:cNvGrpSpPr>
          <p:nvPr/>
        </p:nvGrpSpPr>
        <p:grpSpPr bwMode="auto">
          <a:xfrm>
            <a:off x="539750" y="5805488"/>
            <a:ext cx="471488" cy="476250"/>
            <a:chOff x="2208" y="1920"/>
            <a:chExt cx="1152" cy="1680"/>
          </a:xfrm>
        </p:grpSpPr>
        <p:sp>
          <p:nvSpPr>
            <p:cNvPr id="21" name="Oval 64">
              <a:extLst>
                <a:ext uri="{FF2B5EF4-FFF2-40B4-BE49-F238E27FC236}">
                  <a16:creationId xmlns:a16="http://schemas.microsoft.com/office/drawing/2014/main" id="{3DDB9830-FE07-2ACF-0EC6-C505511453F5}"/>
                </a:ext>
              </a:extLst>
            </p:cNvPr>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a:latin typeface="+mj-lt"/>
              </a:endParaRPr>
            </a:p>
          </p:txBody>
        </p:sp>
        <p:sp>
          <p:nvSpPr>
            <p:cNvPr id="22" name="Oval 65">
              <a:extLst>
                <a:ext uri="{FF2B5EF4-FFF2-40B4-BE49-F238E27FC236}">
                  <a16:creationId xmlns:a16="http://schemas.microsoft.com/office/drawing/2014/main" id="{8151ADF5-2DD7-6B19-BBEF-AAA37BD70F4C}"/>
                </a:ext>
              </a:extLst>
            </p:cNvPr>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23" name="AutoShape 66">
              <a:extLst>
                <a:ext uri="{FF2B5EF4-FFF2-40B4-BE49-F238E27FC236}">
                  <a16:creationId xmlns:a16="http://schemas.microsoft.com/office/drawing/2014/main" id="{F4D7BE08-EBF7-8AFF-94A4-4C4AFE4A5CB6}"/>
                </a:ext>
              </a:extLst>
            </p:cNvPr>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24" name="AutoShape 67">
              <a:extLst>
                <a:ext uri="{FF2B5EF4-FFF2-40B4-BE49-F238E27FC236}">
                  <a16:creationId xmlns:a16="http://schemas.microsoft.com/office/drawing/2014/main" id="{0AEEE6A4-BC99-AB86-9274-67B9A189299A}"/>
                </a:ext>
              </a:extLst>
            </p:cNvPr>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laceholder 5"/>
          <p:cNvSpPr>
            <a:spLocks noGrp="1"/>
          </p:cNvSpPr>
          <p:nvPr>
            <p:ph type="sldNum" sz="quarter" idx="12"/>
          </p:nvPr>
        </p:nvSpPr>
        <p:spPr/>
        <p:txBody>
          <a:bodyPr/>
          <a:lstStyle/>
          <a:p>
            <a:fld id="{16DEE3B5-696D-46F8-B8DF-A421E366C789}" type="slidenum">
              <a:rPr lang="en-US">
                <a:latin typeface="+mj-lt"/>
              </a:rPr>
              <a:pPr/>
              <a:t>53</a:t>
            </a:fld>
            <a:endParaRPr lang="en-US">
              <a:latin typeface="+mj-lt"/>
            </a:endParaRPr>
          </a:p>
        </p:txBody>
      </p:sp>
      <p:sp>
        <p:nvSpPr>
          <p:cNvPr id="171013" name="AutoShape 5"/>
          <p:cNvSpPr>
            <a:spLocks noChangeArrowheads="1"/>
          </p:cNvSpPr>
          <p:nvPr/>
        </p:nvSpPr>
        <p:spPr bwMode="auto">
          <a:xfrm>
            <a:off x="6588125"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171014" name="AutoShape 6"/>
          <p:cNvCxnSpPr>
            <a:cxnSpLocks noChangeShapeType="1"/>
            <a:stCxn id="171013" idx="0"/>
            <a:endCxn id="171013" idx="2"/>
          </p:cNvCxnSpPr>
          <p:nvPr/>
        </p:nvCxnSpPr>
        <p:spPr bwMode="auto">
          <a:xfrm>
            <a:off x="6969125" y="4956175"/>
            <a:ext cx="0" cy="620713"/>
          </a:xfrm>
          <a:prstGeom prst="straightConnector1">
            <a:avLst/>
          </a:prstGeom>
          <a:noFill/>
          <a:ln w="38100">
            <a:solidFill>
              <a:schemeClr val="tx1"/>
            </a:solidFill>
            <a:round/>
            <a:headEnd/>
            <a:tailEnd/>
          </a:ln>
          <a:effectLst/>
        </p:spPr>
      </p:cxnSp>
      <p:sp>
        <p:nvSpPr>
          <p:cNvPr id="171016" name="AutoShape 8"/>
          <p:cNvSpPr>
            <a:spLocks noChangeArrowheads="1"/>
          </p:cNvSpPr>
          <p:nvPr/>
        </p:nvSpPr>
        <p:spPr bwMode="auto">
          <a:xfrm>
            <a:off x="5380038" y="4298950"/>
            <a:ext cx="762000" cy="127158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171017" name="AutoShape 9"/>
          <p:cNvCxnSpPr>
            <a:cxnSpLocks noChangeShapeType="1"/>
            <a:stCxn id="171016" idx="0"/>
            <a:endCxn id="171016" idx="2"/>
          </p:cNvCxnSpPr>
          <p:nvPr/>
        </p:nvCxnSpPr>
        <p:spPr bwMode="auto">
          <a:xfrm>
            <a:off x="5761038" y="4292600"/>
            <a:ext cx="0" cy="1284288"/>
          </a:xfrm>
          <a:prstGeom prst="straightConnector1">
            <a:avLst/>
          </a:prstGeom>
          <a:noFill/>
          <a:ln w="38100">
            <a:solidFill>
              <a:schemeClr val="tx1"/>
            </a:solidFill>
            <a:round/>
            <a:headEnd/>
            <a:tailEnd/>
          </a:ln>
          <a:effectLst/>
        </p:spPr>
      </p:cxnSp>
      <p:sp>
        <p:nvSpPr>
          <p:cNvPr id="171019" name="AutoShape 11"/>
          <p:cNvSpPr>
            <a:spLocks noChangeArrowheads="1"/>
          </p:cNvSpPr>
          <p:nvPr/>
        </p:nvSpPr>
        <p:spPr bwMode="auto">
          <a:xfrm>
            <a:off x="7807325"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171020" name="AutoShape 12"/>
          <p:cNvCxnSpPr>
            <a:cxnSpLocks noChangeShapeType="1"/>
            <a:stCxn id="171019" idx="0"/>
            <a:endCxn id="171019" idx="2"/>
          </p:cNvCxnSpPr>
          <p:nvPr/>
        </p:nvCxnSpPr>
        <p:spPr bwMode="auto">
          <a:xfrm>
            <a:off x="8188325" y="3933825"/>
            <a:ext cx="0" cy="1643063"/>
          </a:xfrm>
          <a:prstGeom prst="straightConnector1">
            <a:avLst/>
          </a:prstGeom>
          <a:noFill/>
          <a:ln w="38100">
            <a:solidFill>
              <a:schemeClr val="tx1"/>
            </a:solidFill>
            <a:round/>
            <a:headEnd/>
            <a:tailEnd/>
          </a:ln>
          <a:effectLst/>
        </p:spPr>
      </p:cxnSp>
      <p:sp>
        <p:nvSpPr>
          <p:cNvPr id="171021" name="Line 13"/>
          <p:cNvSpPr>
            <a:spLocks noChangeShapeType="1"/>
          </p:cNvSpPr>
          <p:nvPr/>
        </p:nvSpPr>
        <p:spPr bwMode="auto">
          <a:xfrm>
            <a:off x="60404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1022" name="Line 14"/>
          <p:cNvSpPr>
            <a:spLocks noChangeShapeType="1"/>
          </p:cNvSpPr>
          <p:nvPr/>
        </p:nvSpPr>
        <p:spPr bwMode="auto">
          <a:xfrm>
            <a:off x="72469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1023" name="Line 15"/>
          <p:cNvSpPr>
            <a:spLocks noChangeShapeType="1"/>
          </p:cNvSpPr>
          <p:nvPr/>
        </p:nvSpPr>
        <p:spPr bwMode="auto">
          <a:xfrm>
            <a:off x="6040438" y="4451350"/>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1024" name="Line 16"/>
          <p:cNvSpPr>
            <a:spLocks noChangeShapeType="1"/>
          </p:cNvSpPr>
          <p:nvPr/>
        </p:nvSpPr>
        <p:spPr bwMode="auto">
          <a:xfrm>
            <a:off x="6040438" y="47672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1025" name="Line 17"/>
          <p:cNvSpPr>
            <a:spLocks noChangeShapeType="1"/>
          </p:cNvSpPr>
          <p:nvPr/>
        </p:nvSpPr>
        <p:spPr bwMode="auto">
          <a:xfrm>
            <a:off x="60404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1026" name="Line 18"/>
          <p:cNvSpPr>
            <a:spLocks noChangeShapeType="1"/>
          </p:cNvSpPr>
          <p:nvPr/>
        </p:nvSpPr>
        <p:spPr bwMode="auto">
          <a:xfrm>
            <a:off x="72469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1028" name="AutoShape 20"/>
          <p:cNvSpPr>
            <a:spLocks noChangeArrowheads="1"/>
          </p:cNvSpPr>
          <p:nvPr/>
        </p:nvSpPr>
        <p:spPr bwMode="auto">
          <a:xfrm>
            <a:off x="1587500"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171029" name="AutoShape 21"/>
          <p:cNvCxnSpPr>
            <a:cxnSpLocks noChangeShapeType="1"/>
            <a:stCxn id="171028" idx="0"/>
            <a:endCxn id="171028" idx="2"/>
          </p:cNvCxnSpPr>
          <p:nvPr/>
        </p:nvCxnSpPr>
        <p:spPr bwMode="auto">
          <a:xfrm>
            <a:off x="1968500" y="5210175"/>
            <a:ext cx="0" cy="366713"/>
          </a:xfrm>
          <a:prstGeom prst="straightConnector1">
            <a:avLst/>
          </a:prstGeom>
          <a:noFill/>
          <a:ln w="38100">
            <a:solidFill>
              <a:schemeClr val="tx1"/>
            </a:solidFill>
            <a:round/>
            <a:headEnd/>
            <a:tailEnd/>
          </a:ln>
          <a:effectLst/>
        </p:spPr>
      </p:cxnSp>
      <p:sp>
        <p:nvSpPr>
          <p:cNvPr id="171031" name="AutoShape 23"/>
          <p:cNvSpPr>
            <a:spLocks noChangeArrowheads="1"/>
          </p:cNvSpPr>
          <p:nvPr/>
        </p:nvSpPr>
        <p:spPr bwMode="auto">
          <a:xfrm>
            <a:off x="2859088" y="4583113"/>
            <a:ext cx="762000" cy="989012"/>
          </a:xfrm>
          <a:prstGeom prst="roundRect">
            <a:avLst>
              <a:gd name="adj" fmla="val 16667"/>
            </a:avLst>
          </a:prstGeom>
          <a:solidFill>
            <a:srgbClr val="FF7C8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171032" name="AutoShape 24"/>
          <p:cNvCxnSpPr>
            <a:cxnSpLocks noChangeShapeType="1"/>
            <a:stCxn id="171031" idx="0"/>
            <a:endCxn id="171031" idx="2"/>
          </p:cNvCxnSpPr>
          <p:nvPr/>
        </p:nvCxnSpPr>
        <p:spPr bwMode="auto">
          <a:xfrm>
            <a:off x="3240088" y="4578350"/>
            <a:ext cx="0" cy="998538"/>
          </a:xfrm>
          <a:prstGeom prst="straightConnector1">
            <a:avLst/>
          </a:prstGeom>
          <a:noFill/>
          <a:ln w="38100">
            <a:solidFill>
              <a:schemeClr val="tx1"/>
            </a:solidFill>
            <a:round/>
            <a:headEnd/>
            <a:tailEnd/>
          </a:ln>
          <a:effectLst/>
        </p:spPr>
      </p:cxnSp>
      <p:sp>
        <p:nvSpPr>
          <p:cNvPr id="171034" name="AutoShape 26"/>
          <p:cNvSpPr>
            <a:spLocks noChangeArrowheads="1"/>
          </p:cNvSpPr>
          <p:nvPr/>
        </p:nvSpPr>
        <p:spPr bwMode="auto">
          <a:xfrm>
            <a:off x="379413" y="3941763"/>
            <a:ext cx="762000" cy="16398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171035" name="AutoShape 27"/>
          <p:cNvCxnSpPr>
            <a:cxnSpLocks noChangeShapeType="1"/>
            <a:stCxn id="171034" idx="0"/>
            <a:endCxn id="171034" idx="2"/>
          </p:cNvCxnSpPr>
          <p:nvPr/>
        </p:nvCxnSpPr>
        <p:spPr bwMode="auto">
          <a:xfrm>
            <a:off x="760413" y="3933825"/>
            <a:ext cx="0" cy="1655763"/>
          </a:xfrm>
          <a:prstGeom prst="straightConnector1">
            <a:avLst/>
          </a:prstGeom>
          <a:noFill/>
          <a:ln w="38100">
            <a:solidFill>
              <a:schemeClr val="tx1"/>
            </a:solidFill>
            <a:round/>
            <a:headEnd/>
            <a:tailEnd/>
          </a:ln>
          <a:effectLst/>
        </p:spPr>
      </p:cxnSp>
      <p:sp>
        <p:nvSpPr>
          <p:cNvPr id="171036" name="Line 28"/>
          <p:cNvSpPr>
            <a:spLocks noChangeShapeType="1"/>
          </p:cNvSpPr>
          <p:nvPr/>
        </p:nvSpPr>
        <p:spPr bwMode="auto">
          <a:xfrm>
            <a:off x="1016000" y="47656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1037" name="Line 29"/>
          <p:cNvSpPr>
            <a:spLocks noChangeShapeType="1"/>
          </p:cNvSpPr>
          <p:nvPr/>
        </p:nvSpPr>
        <p:spPr bwMode="auto">
          <a:xfrm>
            <a:off x="1016000" y="50958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1038" name="Line 30"/>
          <p:cNvSpPr>
            <a:spLocks noChangeShapeType="1"/>
          </p:cNvSpPr>
          <p:nvPr/>
        </p:nvSpPr>
        <p:spPr bwMode="auto">
          <a:xfrm>
            <a:off x="1016000" y="5389563"/>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1039" name="Line 31"/>
          <p:cNvSpPr>
            <a:spLocks noChangeShapeType="1"/>
          </p:cNvSpPr>
          <p:nvPr/>
        </p:nvSpPr>
        <p:spPr bwMode="auto">
          <a:xfrm>
            <a:off x="2286000"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1040" name="Line 32"/>
          <p:cNvSpPr>
            <a:spLocks noChangeShapeType="1"/>
          </p:cNvSpPr>
          <p:nvPr/>
        </p:nvSpPr>
        <p:spPr bwMode="auto">
          <a:xfrm>
            <a:off x="3556000" y="538321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171041" name="Line 33"/>
          <p:cNvSpPr>
            <a:spLocks noChangeShapeType="1"/>
          </p:cNvSpPr>
          <p:nvPr/>
        </p:nvSpPr>
        <p:spPr bwMode="auto">
          <a:xfrm>
            <a:off x="3556000" y="509746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171044" name="AutoShape 36"/>
          <p:cNvSpPr>
            <a:spLocks noChangeArrowheads="1"/>
          </p:cNvSpPr>
          <p:nvPr/>
        </p:nvSpPr>
        <p:spPr bwMode="auto">
          <a:xfrm>
            <a:off x="4124325" y="4308475"/>
            <a:ext cx="762000" cy="12747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6</a:t>
            </a:r>
          </a:p>
        </p:txBody>
      </p:sp>
      <p:cxnSp>
        <p:nvCxnSpPr>
          <p:cNvPr id="171045" name="AutoShape 37"/>
          <p:cNvCxnSpPr>
            <a:cxnSpLocks noChangeShapeType="1"/>
            <a:stCxn id="171044" idx="0"/>
            <a:endCxn id="171044" idx="2"/>
          </p:cNvCxnSpPr>
          <p:nvPr/>
        </p:nvCxnSpPr>
        <p:spPr bwMode="auto">
          <a:xfrm>
            <a:off x="4505325" y="4302125"/>
            <a:ext cx="0" cy="1287463"/>
          </a:xfrm>
          <a:prstGeom prst="straightConnector1">
            <a:avLst/>
          </a:prstGeom>
          <a:noFill/>
          <a:ln w="38100">
            <a:solidFill>
              <a:schemeClr val="tx1"/>
            </a:solidFill>
            <a:round/>
            <a:headEnd/>
            <a:tailEnd/>
          </a:ln>
          <a:effectLst/>
        </p:spPr>
      </p:cxnSp>
      <p:sp>
        <p:nvSpPr>
          <p:cNvPr id="171046" name="Line 38"/>
          <p:cNvSpPr>
            <a:spLocks noChangeShapeType="1"/>
          </p:cNvSpPr>
          <p:nvPr/>
        </p:nvSpPr>
        <p:spPr bwMode="auto">
          <a:xfrm>
            <a:off x="4821238"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1047" name="Line 39"/>
          <p:cNvSpPr>
            <a:spLocks noChangeShapeType="1"/>
          </p:cNvSpPr>
          <p:nvPr/>
        </p:nvSpPr>
        <p:spPr bwMode="auto">
          <a:xfrm>
            <a:off x="4821238" y="510063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1049" name="Line 41"/>
          <p:cNvSpPr>
            <a:spLocks noChangeShapeType="1"/>
          </p:cNvSpPr>
          <p:nvPr/>
        </p:nvSpPr>
        <p:spPr bwMode="auto">
          <a:xfrm>
            <a:off x="1058863" y="4168775"/>
            <a:ext cx="6696075" cy="635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1051" name="Rectangle 43"/>
          <p:cNvSpPr>
            <a:spLocks noChangeArrowheads="1"/>
          </p:cNvSpPr>
          <p:nvPr/>
        </p:nvSpPr>
        <p:spPr bwMode="auto">
          <a:xfrm>
            <a:off x="1952625" y="52482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71052" name="Rectangle 44"/>
          <p:cNvSpPr>
            <a:spLocks noChangeArrowheads="1"/>
          </p:cNvSpPr>
          <p:nvPr/>
        </p:nvSpPr>
        <p:spPr bwMode="auto">
          <a:xfrm>
            <a:off x="3306763" y="46513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71053" name="Rectangle 45"/>
          <p:cNvSpPr>
            <a:spLocks noChangeArrowheads="1"/>
          </p:cNvSpPr>
          <p:nvPr/>
        </p:nvSpPr>
        <p:spPr bwMode="auto">
          <a:xfrm>
            <a:off x="4564063" y="432593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1</a:t>
            </a:r>
          </a:p>
        </p:txBody>
      </p:sp>
      <p:sp>
        <p:nvSpPr>
          <p:cNvPr id="171054" name="Rectangle 46"/>
          <p:cNvSpPr>
            <a:spLocks noChangeArrowheads="1"/>
          </p:cNvSpPr>
          <p:nvPr/>
        </p:nvSpPr>
        <p:spPr bwMode="auto">
          <a:xfrm>
            <a:off x="5829300" y="43449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71055" name="Rectangle 47"/>
          <p:cNvSpPr>
            <a:spLocks noChangeArrowheads="1"/>
          </p:cNvSpPr>
          <p:nvPr/>
        </p:nvSpPr>
        <p:spPr bwMode="auto">
          <a:xfrm>
            <a:off x="7053263" y="49926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71056" name="Rectangle 48"/>
          <p:cNvSpPr>
            <a:spLocks noChangeArrowheads="1"/>
          </p:cNvSpPr>
          <p:nvPr/>
        </p:nvSpPr>
        <p:spPr bwMode="auto">
          <a:xfrm>
            <a:off x="8243888" y="39909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71073" name="Line 65"/>
          <p:cNvSpPr>
            <a:spLocks noChangeShapeType="1"/>
          </p:cNvSpPr>
          <p:nvPr/>
        </p:nvSpPr>
        <p:spPr bwMode="auto">
          <a:xfrm flipV="1">
            <a:off x="3563938" y="4797425"/>
            <a:ext cx="1800225" cy="0"/>
          </a:xfrm>
          <a:prstGeom prst="line">
            <a:avLst/>
          </a:prstGeom>
          <a:noFill/>
          <a:ln w="38100">
            <a:solidFill>
              <a:srgbClr val="0000FF"/>
            </a:solidFill>
            <a:round/>
            <a:headEnd/>
            <a:tailEnd type="triangle" w="lg" len="lg"/>
          </a:ln>
          <a:effectLst>
            <a:glow rad="228600">
              <a:schemeClr val="accent3">
                <a:satMod val="175000"/>
                <a:alpha val="40000"/>
              </a:schemeClr>
            </a:glow>
          </a:effectLst>
        </p:spPr>
        <p:txBody>
          <a:bodyPr/>
          <a:lstStyle/>
          <a:p>
            <a:endParaRPr lang="en-US">
              <a:solidFill>
                <a:schemeClr val="bg2"/>
              </a:solidFill>
              <a:latin typeface="+mj-lt"/>
            </a:endParaRPr>
          </a:p>
        </p:txBody>
      </p:sp>
      <p:sp>
        <p:nvSpPr>
          <p:cNvPr id="171074" name="AutoShape 66"/>
          <p:cNvSpPr>
            <a:spLocks noChangeArrowheads="1"/>
          </p:cNvSpPr>
          <p:nvPr/>
        </p:nvSpPr>
        <p:spPr bwMode="auto">
          <a:xfrm>
            <a:off x="755650"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71075" name="AutoShape 67"/>
          <p:cNvSpPr>
            <a:spLocks noChangeArrowheads="1"/>
          </p:cNvSpPr>
          <p:nvPr/>
        </p:nvSpPr>
        <p:spPr bwMode="auto">
          <a:xfrm>
            <a:off x="1978025"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71076" name="AutoShape 68"/>
          <p:cNvSpPr>
            <a:spLocks noChangeArrowheads="1"/>
          </p:cNvSpPr>
          <p:nvPr/>
        </p:nvSpPr>
        <p:spPr bwMode="auto">
          <a:xfrm>
            <a:off x="3273425" y="46339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71077" name="AutoShape 69"/>
          <p:cNvSpPr>
            <a:spLocks noChangeArrowheads="1"/>
          </p:cNvSpPr>
          <p:nvPr/>
        </p:nvSpPr>
        <p:spPr bwMode="auto">
          <a:xfrm>
            <a:off x="8170863"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71078" name="AutoShape 70"/>
          <p:cNvSpPr>
            <a:spLocks noChangeArrowheads="1"/>
          </p:cNvSpPr>
          <p:nvPr/>
        </p:nvSpPr>
        <p:spPr bwMode="auto">
          <a:xfrm>
            <a:off x="7018338" y="49942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71079" name="AutoShape 71"/>
          <p:cNvSpPr>
            <a:spLocks noChangeArrowheads="1"/>
          </p:cNvSpPr>
          <p:nvPr/>
        </p:nvSpPr>
        <p:spPr bwMode="auto">
          <a:xfrm>
            <a:off x="5794375"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71080" name="AutoShape 72"/>
          <p:cNvSpPr>
            <a:spLocks noChangeArrowheads="1"/>
          </p:cNvSpPr>
          <p:nvPr/>
        </p:nvSpPr>
        <p:spPr bwMode="auto">
          <a:xfrm>
            <a:off x="4500563" y="4319588"/>
            <a:ext cx="361950" cy="379412"/>
          </a:xfrm>
          <a:prstGeom prst="roundRect">
            <a:avLst>
              <a:gd name="adj" fmla="val 16667"/>
            </a:avLst>
          </a:prstGeom>
          <a:solidFill>
            <a:srgbClr val="FF3300"/>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71072" name="Line 64"/>
          <p:cNvSpPr>
            <a:spLocks noChangeShapeType="1"/>
          </p:cNvSpPr>
          <p:nvPr/>
        </p:nvSpPr>
        <p:spPr bwMode="auto">
          <a:xfrm flipV="1">
            <a:off x="1016000" y="4437063"/>
            <a:ext cx="4348163" cy="14287"/>
          </a:xfrm>
          <a:prstGeom prst="line">
            <a:avLst/>
          </a:prstGeom>
          <a:noFill/>
          <a:ln w="38100">
            <a:solidFill>
              <a:srgbClr val="0000FF"/>
            </a:solidFill>
            <a:round/>
            <a:headEnd/>
            <a:tailEnd type="triangle" w="lg" len="lg"/>
          </a:ln>
          <a:effectLst>
            <a:glow rad="228600">
              <a:schemeClr val="accent3">
                <a:satMod val="175000"/>
                <a:alpha val="40000"/>
              </a:schemeClr>
            </a:glow>
          </a:effectLst>
        </p:spPr>
        <p:txBody>
          <a:bodyPr/>
          <a:lstStyle/>
          <a:p>
            <a:endParaRPr lang="en-US">
              <a:solidFill>
                <a:schemeClr val="bg2"/>
              </a:solidFill>
              <a:latin typeface="+mj-lt"/>
            </a:endParaRPr>
          </a:p>
        </p:txBody>
      </p:sp>
      <p:sp>
        <p:nvSpPr>
          <p:cNvPr id="65" name="Footer Placeholder 64"/>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2" name="Text Box 34">
            <a:extLst>
              <a:ext uri="{FF2B5EF4-FFF2-40B4-BE49-F238E27FC236}">
                <a16:creationId xmlns:a16="http://schemas.microsoft.com/office/drawing/2014/main" id="{37240622-E5CE-3C48-ACA8-32829CC0BD80}"/>
              </a:ext>
            </a:extLst>
          </p:cNvPr>
          <p:cNvSpPr txBox="1">
            <a:spLocks noChangeArrowheads="1"/>
          </p:cNvSpPr>
          <p:nvPr/>
        </p:nvSpPr>
        <p:spPr bwMode="auto">
          <a:xfrm>
            <a:off x="539750" y="969972"/>
            <a:ext cx="5346335" cy="440955"/>
          </a:xfrm>
          <a:prstGeom prst="rect">
            <a:avLst/>
          </a:prstGeom>
          <a:noFill/>
          <a:ln w="38100" algn="ctr">
            <a:solidFill>
              <a:srgbClr val="66FF33"/>
            </a:solidFill>
            <a:miter lim="800000"/>
            <a:headEnd/>
            <a:tailEnd/>
          </a:ln>
        </p:spPr>
        <p:txBody>
          <a:bodyPr wrap="none">
            <a:spAutoFit/>
          </a:bodyPr>
          <a:lstStyle/>
          <a:p>
            <a:r>
              <a:rPr lang="en-US" sz="2800" b="0" dirty="0">
                <a:solidFill>
                  <a:srgbClr val="FFFF00"/>
                </a:solidFill>
                <a:latin typeface="Arial" pitchFamily="34" charset="0"/>
              </a:rPr>
              <a:t>Call </a:t>
            </a:r>
            <a:r>
              <a:rPr lang="en-US" sz="2800" b="0" dirty="0">
                <a:solidFill>
                  <a:srgbClr val="FFFF00"/>
                </a:solidFill>
                <a:latin typeface="Consolas" panose="020B0609020204030204" pitchFamily="49" charset="0"/>
              </a:rPr>
              <a:t>find()</a:t>
            </a:r>
            <a:r>
              <a:rPr lang="en-US" sz="2800" b="0" dirty="0">
                <a:solidFill>
                  <a:srgbClr val="FFFF00"/>
                </a:solidFill>
                <a:latin typeface="Arial" pitchFamily="34" charset="0"/>
              </a:rPr>
              <a:t> to get predecessors</a:t>
            </a:r>
          </a:p>
        </p:txBody>
      </p:sp>
      <p:sp>
        <p:nvSpPr>
          <p:cNvPr id="3" name="Text Box 34">
            <a:extLst>
              <a:ext uri="{FF2B5EF4-FFF2-40B4-BE49-F238E27FC236}">
                <a16:creationId xmlns:a16="http://schemas.microsoft.com/office/drawing/2014/main" id="{251C0704-A59F-20BC-96EA-58B08FB90338}"/>
              </a:ext>
            </a:extLst>
          </p:cNvPr>
          <p:cNvSpPr txBox="1">
            <a:spLocks noChangeArrowheads="1"/>
          </p:cNvSpPr>
          <p:nvPr/>
        </p:nvSpPr>
        <p:spPr bwMode="auto">
          <a:xfrm>
            <a:off x="539750" y="1530556"/>
            <a:ext cx="1962397" cy="437043"/>
          </a:xfrm>
          <a:prstGeom prst="rect">
            <a:avLst/>
          </a:prstGeom>
          <a:noFill/>
          <a:ln w="38100" algn="ctr">
            <a:solidFill>
              <a:srgbClr val="FFCCCC"/>
            </a:solidFill>
            <a:miter lim="800000"/>
            <a:headEnd/>
            <a:tailEnd/>
          </a:ln>
        </p:spPr>
        <p:txBody>
          <a:bodyPr wrap="none">
            <a:spAutoFit/>
          </a:bodyPr>
          <a:lstStyle/>
          <a:p>
            <a:r>
              <a:rPr lang="en-US" sz="2800" b="0" dirty="0">
                <a:solidFill>
                  <a:srgbClr val="FFFF00"/>
                </a:solidFill>
                <a:latin typeface="Arial" pitchFamily="34" charset="0"/>
              </a:rPr>
              <a:t>Lock victim</a:t>
            </a:r>
          </a:p>
        </p:txBody>
      </p:sp>
      <p:sp>
        <p:nvSpPr>
          <p:cNvPr id="4" name="Text Box 34">
            <a:extLst>
              <a:ext uri="{FF2B5EF4-FFF2-40B4-BE49-F238E27FC236}">
                <a16:creationId xmlns:a16="http://schemas.microsoft.com/office/drawing/2014/main" id="{C9E21C8F-5AA9-77A6-8719-EDDF69F4A108}"/>
              </a:ext>
            </a:extLst>
          </p:cNvPr>
          <p:cNvSpPr txBox="1">
            <a:spLocks noChangeArrowheads="1"/>
          </p:cNvSpPr>
          <p:nvPr/>
        </p:nvSpPr>
        <p:spPr bwMode="auto">
          <a:xfrm>
            <a:off x="539750" y="2095052"/>
            <a:ext cx="4600940" cy="437043"/>
          </a:xfrm>
          <a:prstGeom prst="rect">
            <a:avLst/>
          </a:prstGeom>
          <a:noFill/>
          <a:ln w="38100" algn="ctr">
            <a:solidFill>
              <a:srgbClr val="C00000"/>
            </a:solidFill>
            <a:miter lim="800000"/>
            <a:headEnd/>
            <a:tailEnd/>
          </a:ln>
        </p:spPr>
        <p:txBody>
          <a:bodyPr wrap="none">
            <a:spAutoFit/>
          </a:bodyPr>
          <a:lstStyle/>
          <a:p>
            <a:r>
              <a:rPr lang="en-US" sz="2800" b="0" dirty="0">
                <a:solidFill>
                  <a:srgbClr val="FFFF00"/>
                </a:solidFill>
                <a:latin typeface="Arial" pitchFamily="34" charset="0"/>
              </a:rPr>
              <a:t>Set mark (if not already set)</a:t>
            </a:r>
          </a:p>
        </p:txBody>
      </p:sp>
      <p:sp>
        <p:nvSpPr>
          <p:cNvPr id="5" name="Text Box 34">
            <a:extLst>
              <a:ext uri="{FF2B5EF4-FFF2-40B4-BE49-F238E27FC236}">
                <a16:creationId xmlns:a16="http://schemas.microsoft.com/office/drawing/2014/main" id="{C2BD0647-AA25-ACF6-800E-22471FA6196E}"/>
              </a:ext>
            </a:extLst>
          </p:cNvPr>
          <p:cNvSpPr txBox="1">
            <a:spLocks noChangeArrowheads="1"/>
          </p:cNvSpPr>
          <p:nvPr/>
        </p:nvSpPr>
        <p:spPr bwMode="auto">
          <a:xfrm>
            <a:off x="539750" y="2655636"/>
            <a:ext cx="4883068" cy="437043"/>
          </a:xfrm>
          <a:prstGeom prst="rect">
            <a:avLst/>
          </a:prstGeom>
          <a:noFill/>
          <a:ln w="38100" algn="ctr">
            <a:solidFill>
              <a:srgbClr val="7030A0"/>
            </a:solidFill>
            <a:miter lim="800000"/>
            <a:headEnd/>
            <a:tailEnd/>
          </a:ln>
        </p:spPr>
        <p:txBody>
          <a:bodyPr wrap="none">
            <a:spAutoFit/>
          </a:bodyPr>
          <a:lstStyle/>
          <a:p>
            <a:r>
              <a:rPr lang="en-US" sz="2800" b="0" dirty="0">
                <a:solidFill>
                  <a:srgbClr val="FFFF00"/>
                </a:solidFill>
                <a:latin typeface="Arial" pitchFamily="34" charset="0"/>
              </a:rPr>
              <a:t>Lock predecessors &amp; validate</a:t>
            </a:r>
          </a:p>
        </p:txBody>
      </p:sp>
      <p:sp>
        <p:nvSpPr>
          <p:cNvPr id="6" name="Text Box 34">
            <a:extLst>
              <a:ext uri="{FF2B5EF4-FFF2-40B4-BE49-F238E27FC236}">
                <a16:creationId xmlns:a16="http://schemas.microsoft.com/office/drawing/2014/main" id="{062ECE7B-D9C5-2D6E-A9AE-95F3BCBA5D46}"/>
              </a:ext>
            </a:extLst>
          </p:cNvPr>
          <p:cNvSpPr txBox="1">
            <a:spLocks noChangeArrowheads="1"/>
          </p:cNvSpPr>
          <p:nvPr/>
        </p:nvSpPr>
        <p:spPr bwMode="auto">
          <a:xfrm>
            <a:off x="539750" y="3216221"/>
            <a:ext cx="2603598" cy="437043"/>
          </a:xfrm>
          <a:prstGeom prst="rect">
            <a:avLst/>
          </a:prstGeom>
          <a:noFill/>
          <a:ln w="38100" algn="ctr">
            <a:solidFill>
              <a:srgbClr val="FFC000"/>
            </a:solidFill>
            <a:miter lim="800000"/>
            <a:headEnd/>
            <a:tailEnd/>
          </a:ln>
        </p:spPr>
        <p:txBody>
          <a:bodyPr wrap="none">
            <a:spAutoFit/>
          </a:bodyPr>
          <a:lstStyle/>
          <a:p>
            <a:r>
              <a:rPr lang="en-US" sz="2800" b="0" dirty="0">
                <a:solidFill>
                  <a:srgbClr val="FFFF00"/>
                </a:solidFill>
                <a:latin typeface="Arial" pitchFamily="34" charset="0"/>
              </a:rPr>
              <a:t>Physical delete</a:t>
            </a:r>
          </a:p>
        </p:txBody>
      </p:sp>
      <p:sp>
        <p:nvSpPr>
          <p:cNvPr id="9" name="Rectangle 2">
            <a:extLst>
              <a:ext uri="{FF2B5EF4-FFF2-40B4-BE49-F238E27FC236}">
                <a16:creationId xmlns:a16="http://schemas.microsoft.com/office/drawing/2014/main" id="{438835AF-95AE-3D43-883C-9E2D1E5E6AAE}"/>
              </a:ext>
            </a:extLst>
          </p:cNvPr>
          <p:cNvSpPr>
            <a:spLocks noGrp="1" noChangeArrowheads="1"/>
          </p:cNvSpPr>
          <p:nvPr>
            <p:ph type="title"/>
          </p:nvPr>
        </p:nvSpPr>
        <p:spPr>
          <a:xfrm>
            <a:off x="685800" y="-103548"/>
            <a:ext cx="7772400" cy="1143000"/>
          </a:xfrm>
        </p:spPr>
        <p:txBody>
          <a:bodyPr/>
          <a:lstStyle/>
          <a:p>
            <a:r>
              <a:rPr lang="en-US" dirty="0">
                <a:solidFill>
                  <a:srgbClr val="FFFF00"/>
                </a:solidFill>
              </a:rPr>
              <a:t>remove(6)</a:t>
            </a:r>
          </a:p>
        </p:txBody>
      </p:sp>
      <p:grpSp>
        <p:nvGrpSpPr>
          <p:cNvPr id="10" name="Group 53">
            <a:extLst>
              <a:ext uri="{FF2B5EF4-FFF2-40B4-BE49-F238E27FC236}">
                <a16:creationId xmlns:a16="http://schemas.microsoft.com/office/drawing/2014/main" id="{21FB1B8A-6EBB-D3AD-704B-929A57D55468}"/>
              </a:ext>
            </a:extLst>
          </p:cNvPr>
          <p:cNvGrpSpPr>
            <a:grpSpLocks/>
          </p:cNvGrpSpPr>
          <p:nvPr/>
        </p:nvGrpSpPr>
        <p:grpSpPr bwMode="auto">
          <a:xfrm>
            <a:off x="4284663" y="5805488"/>
            <a:ext cx="471487" cy="476250"/>
            <a:chOff x="2208" y="1920"/>
            <a:chExt cx="1152" cy="1680"/>
          </a:xfrm>
        </p:grpSpPr>
        <p:sp>
          <p:nvSpPr>
            <p:cNvPr id="11" name="Oval 54">
              <a:extLst>
                <a:ext uri="{FF2B5EF4-FFF2-40B4-BE49-F238E27FC236}">
                  <a16:creationId xmlns:a16="http://schemas.microsoft.com/office/drawing/2014/main" id="{D57D79F2-FF64-D043-4B03-B506D51420D1}"/>
                </a:ext>
              </a:extLst>
            </p:cNvPr>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dirty="0">
                <a:latin typeface="+mj-lt"/>
              </a:endParaRPr>
            </a:p>
          </p:txBody>
        </p:sp>
        <p:sp>
          <p:nvSpPr>
            <p:cNvPr id="12" name="Oval 55">
              <a:extLst>
                <a:ext uri="{FF2B5EF4-FFF2-40B4-BE49-F238E27FC236}">
                  <a16:creationId xmlns:a16="http://schemas.microsoft.com/office/drawing/2014/main" id="{6FBAE579-6B7E-BBA6-3C89-7D23700ECC2D}"/>
                </a:ext>
              </a:extLst>
            </p:cNvPr>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13" name="AutoShape 56">
              <a:extLst>
                <a:ext uri="{FF2B5EF4-FFF2-40B4-BE49-F238E27FC236}">
                  <a16:creationId xmlns:a16="http://schemas.microsoft.com/office/drawing/2014/main" id="{DE5DD6BD-3761-3B68-725F-23ACCCB2C515}"/>
                </a:ext>
              </a:extLst>
            </p:cNvPr>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14" name="AutoShape 57">
              <a:extLst>
                <a:ext uri="{FF2B5EF4-FFF2-40B4-BE49-F238E27FC236}">
                  <a16:creationId xmlns:a16="http://schemas.microsoft.com/office/drawing/2014/main" id="{2258FA1F-5983-7994-5632-71449C24925E}"/>
                </a:ext>
              </a:extLst>
            </p:cNvPr>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grpSp>
        <p:nvGrpSpPr>
          <p:cNvPr id="15" name="Group 58">
            <a:extLst>
              <a:ext uri="{FF2B5EF4-FFF2-40B4-BE49-F238E27FC236}">
                <a16:creationId xmlns:a16="http://schemas.microsoft.com/office/drawing/2014/main" id="{69CA57A4-2EC3-7088-AB43-357EF9007DC7}"/>
              </a:ext>
            </a:extLst>
          </p:cNvPr>
          <p:cNvGrpSpPr>
            <a:grpSpLocks/>
          </p:cNvGrpSpPr>
          <p:nvPr/>
        </p:nvGrpSpPr>
        <p:grpSpPr bwMode="auto">
          <a:xfrm>
            <a:off x="2987675" y="5805488"/>
            <a:ext cx="471488" cy="476250"/>
            <a:chOff x="2208" y="1920"/>
            <a:chExt cx="1152" cy="1680"/>
          </a:xfrm>
        </p:grpSpPr>
        <p:sp>
          <p:nvSpPr>
            <p:cNvPr id="16" name="Oval 59">
              <a:extLst>
                <a:ext uri="{FF2B5EF4-FFF2-40B4-BE49-F238E27FC236}">
                  <a16:creationId xmlns:a16="http://schemas.microsoft.com/office/drawing/2014/main" id="{F9B19629-6BA8-321E-952E-35D9BE465B1C}"/>
                </a:ext>
              </a:extLst>
            </p:cNvPr>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dirty="0">
                <a:latin typeface="+mj-lt"/>
              </a:endParaRPr>
            </a:p>
          </p:txBody>
        </p:sp>
        <p:sp>
          <p:nvSpPr>
            <p:cNvPr id="17" name="Oval 60">
              <a:extLst>
                <a:ext uri="{FF2B5EF4-FFF2-40B4-BE49-F238E27FC236}">
                  <a16:creationId xmlns:a16="http://schemas.microsoft.com/office/drawing/2014/main" id="{B34AD09D-3901-8797-3D85-279592792534}"/>
                </a:ext>
              </a:extLst>
            </p:cNvPr>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18" name="AutoShape 61">
              <a:extLst>
                <a:ext uri="{FF2B5EF4-FFF2-40B4-BE49-F238E27FC236}">
                  <a16:creationId xmlns:a16="http://schemas.microsoft.com/office/drawing/2014/main" id="{AC245153-C978-16A4-A173-63375A236CB9}"/>
                </a:ext>
              </a:extLst>
            </p:cNvPr>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19" name="AutoShape 62">
              <a:extLst>
                <a:ext uri="{FF2B5EF4-FFF2-40B4-BE49-F238E27FC236}">
                  <a16:creationId xmlns:a16="http://schemas.microsoft.com/office/drawing/2014/main" id="{E9A1CCD0-E1C6-AF2E-A6A4-85EF8C72C818}"/>
                </a:ext>
              </a:extLst>
            </p:cNvPr>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grpSp>
        <p:nvGrpSpPr>
          <p:cNvPr id="20" name="Group 63">
            <a:extLst>
              <a:ext uri="{FF2B5EF4-FFF2-40B4-BE49-F238E27FC236}">
                <a16:creationId xmlns:a16="http://schemas.microsoft.com/office/drawing/2014/main" id="{F984A72B-8747-A327-A56A-2C7BD460F6B5}"/>
              </a:ext>
            </a:extLst>
          </p:cNvPr>
          <p:cNvGrpSpPr>
            <a:grpSpLocks/>
          </p:cNvGrpSpPr>
          <p:nvPr/>
        </p:nvGrpSpPr>
        <p:grpSpPr bwMode="auto">
          <a:xfrm>
            <a:off x="539750" y="5805488"/>
            <a:ext cx="471488" cy="476250"/>
            <a:chOff x="2208" y="1920"/>
            <a:chExt cx="1152" cy="1680"/>
          </a:xfrm>
        </p:grpSpPr>
        <p:sp>
          <p:nvSpPr>
            <p:cNvPr id="21" name="Oval 64">
              <a:extLst>
                <a:ext uri="{FF2B5EF4-FFF2-40B4-BE49-F238E27FC236}">
                  <a16:creationId xmlns:a16="http://schemas.microsoft.com/office/drawing/2014/main" id="{A821030C-CB61-2943-0095-F0278A45F923}"/>
                </a:ext>
              </a:extLst>
            </p:cNvPr>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a:latin typeface="+mj-lt"/>
              </a:endParaRPr>
            </a:p>
          </p:txBody>
        </p:sp>
        <p:sp>
          <p:nvSpPr>
            <p:cNvPr id="22" name="Oval 65">
              <a:extLst>
                <a:ext uri="{FF2B5EF4-FFF2-40B4-BE49-F238E27FC236}">
                  <a16:creationId xmlns:a16="http://schemas.microsoft.com/office/drawing/2014/main" id="{239451D2-1DCC-9D0B-2200-3DD2A828FB43}"/>
                </a:ext>
              </a:extLst>
            </p:cNvPr>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23" name="AutoShape 66">
              <a:extLst>
                <a:ext uri="{FF2B5EF4-FFF2-40B4-BE49-F238E27FC236}">
                  <a16:creationId xmlns:a16="http://schemas.microsoft.com/office/drawing/2014/main" id="{30C66874-B059-5D37-201A-30262BC9E3AC}"/>
                </a:ext>
              </a:extLst>
            </p:cNvPr>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24" name="AutoShape 67">
              <a:extLst>
                <a:ext uri="{FF2B5EF4-FFF2-40B4-BE49-F238E27FC236}">
                  <a16:creationId xmlns:a16="http://schemas.microsoft.com/office/drawing/2014/main" id="{BC73B9D9-91FC-F12C-6040-5EC76FD537F9}"/>
                </a:ext>
              </a:extLst>
            </p:cNvPr>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Slide Number Placeholder 5"/>
          <p:cNvSpPr>
            <a:spLocks noGrp="1"/>
          </p:cNvSpPr>
          <p:nvPr>
            <p:ph type="sldNum" sz="quarter" idx="12"/>
          </p:nvPr>
        </p:nvSpPr>
        <p:spPr/>
        <p:txBody>
          <a:bodyPr/>
          <a:lstStyle/>
          <a:p>
            <a:fld id="{E49AE675-4D44-410C-802F-F08B88BB4110}" type="slidenum">
              <a:rPr lang="en-US">
                <a:latin typeface="+mj-lt"/>
              </a:rPr>
              <a:pPr/>
              <a:t>54</a:t>
            </a:fld>
            <a:endParaRPr lang="en-US">
              <a:latin typeface="+mj-lt"/>
            </a:endParaRPr>
          </a:p>
        </p:txBody>
      </p:sp>
      <p:sp>
        <p:nvSpPr>
          <p:cNvPr id="173061" name="AutoShape 5"/>
          <p:cNvSpPr>
            <a:spLocks noChangeArrowheads="1"/>
          </p:cNvSpPr>
          <p:nvPr/>
        </p:nvSpPr>
        <p:spPr bwMode="auto">
          <a:xfrm>
            <a:off x="6588125"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173062" name="AutoShape 6"/>
          <p:cNvCxnSpPr>
            <a:cxnSpLocks noChangeShapeType="1"/>
            <a:stCxn id="173061" idx="0"/>
            <a:endCxn id="173061" idx="2"/>
          </p:cNvCxnSpPr>
          <p:nvPr/>
        </p:nvCxnSpPr>
        <p:spPr bwMode="auto">
          <a:xfrm>
            <a:off x="6969125" y="4956175"/>
            <a:ext cx="0" cy="620713"/>
          </a:xfrm>
          <a:prstGeom prst="straightConnector1">
            <a:avLst/>
          </a:prstGeom>
          <a:noFill/>
          <a:ln w="38100">
            <a:solidFill>
              <a:schemeClr val="tx1"/>
            </a:solidFill>
            <a:round/>
            <a:headEnd/>
            <a:tailEnd/>
          </a:ln>
          <a:effectLst/>
        </p:spPr>
      </p:cxnSp>
      <p:sp>
        <p:nvSpPr>
          <p:cNvPr id="173064" name="AutoShape 8"/>
          <p:cNvSpPr>
            <a:spLocks noChangeArrowheads="1"/>
          </p:cNvSpPr>
          <p:nvPr/>
        </p:nvSpPr>
        <p:spPr bwMode="auto">
          <a:xfrm>
            <a:off x="5380038" y="4298950"/>
            <a:ext cx="762000" cy="127158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173065" name="AutoShape 9"/>
          <p:cNvCxnSpPr>
            <a:cxnSpLocks noChangeShapeType="1"/>
            <a:stCxn id="173064" idx="0"/>
            <a:endCxn id="173064" idx="2"/>
          </p:cNvCxnSpPr>
          <p:nvPr/>
        </p:nvCxnSpPr>
        <p:spPr bwMode="auto">
          <a:xfrm>
            <a:off x="5761038" y="4292600"/>
            <a:ext cx="0" cy="1284288"/>
          </a:xfrm>
          <a:prstGeom prst="straightConnector1">
            <a:avLst/>
          </a:prstGeom>
          <a:noFill/>
          <a:ln w="38100">
            <a:solidFill>
              <a:schemeClr val="tx1"/>
            </a:solidFill>
            <a:round/>
            <a:headEnd/>
            <a:tailEnd/>
          </a:ln>
          <a:effectLst/>
        </p:spPr>
      </p:cxnSp>
      <p:sp>
        <p:nvSpPr>
          <p:cNvPr id="173067" name="AutoShape 11"/>
          <p:cNvSpPr>
            <a:spLocks noChangeArrowheads="1"/>
          </p:cNvSpPr>
          <p:nvPr/>
        </p:nvSpPr>
        <p:spPr bwMode="auto">
          <a:xfrm>
            <a:off x="7807325"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173068" name="AutoShape 12"/>
          <p:cNvCxnSpPr>
            <a:cxnSpLocks noChangeShapeType="1"/>
            <a:stCxn id="173067" idx="0"/>
            <a:endCxn id="173067" idx="2"/>
          </p:cNvCxnSpPr>
          <p:nvPr/>
        </p:nvCxnSpPr>
        <p:spPr bwMode="auto">
          <a:xfrm>
            <a:off x="8188325" y="3933825"/>
            <a:ext cx="0" cy="1643063"/>
          </a:xfrm>
          <a:prstGeom prst="straightConnector1">
            <a:avLst/>
          </a:prstGeom>
          <a:noFill/>
          <a:ln w="38100">
            <a:solidFill>
              <a:schemeClr val="tx1"/>
            </a:solidFill>
            <a:round/>
            <a:headEnd/>
            <a:tailEnd/>
          </a:ln>
          <a:effectLst/>
        </p:spPr>
      </p:cxnSp>
      <p:sp>
        <p:nvSpPr>
          <p:cNvPr id="173069" name="Line 13"/>
          <p:cNvSpPr>
            <a:spLocks noChangeShapeType="1"/>
          </p:cNvSpPr>
          <p:nvPr/>
        </p:nvSpPr>
        <p:spPr bwMode="auto">
          <a:xfrm>
            <a:off x="60404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3070" name="Line 14"/>
          <p:cNvSpPr>
            <a:spLocks noChangeShapeType="1"/>
          </p:cNvSpPr>
          <p:nvPr/>
        </p:nvSpPr>
        <p:spPr bwMode="auto">
          <a:xfrm>
            <a:off x="72469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3071" name="Line 15"/>
          <p:cNvSpPr>
            <a:spLocks noChangeShapeType="1"/>
          </p:cNvSpPr>
          <p:nvPr/>
        </p:nvSpPr>
        <p:spPr bwMode="auto">
          <a:xfrm>
            <a:off x="6040438" y="4451350"/>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3072" name="Line 16"/>
          <p:cNvSpPr>
            <a:spLocks noChangeShapeType="1"/>
          </p:cNvSpPr>
          <p:nvPr/>
        </p:nvSpPr>
        <p:spPr bwMode="auto">
          <a:xfrm>
            <a:off x="6040438" y="47672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3073" name="Line 17"/>
          <p:cNvSpPr>
            <a:spLocks noChangeShapeType="1"/>
          </p:cNvSpPr>
          <p:nvPr/>
        </p:nvSpPr>
        <p:spPr bwMode="auto">
          <a:xfrm>
            <a:off x="60404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3074" name="Line 18"/>
          <p:cNvSpPr>
            <a:spLocks noChangeShapeType="1"/>
          </p:cNvSpPr>
          <p:nvPr/>
        </p:nvSpPr>
        <p:spPr bwMode="auto">
          <a:xfrm>
            <a:off x="72469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3076" name="AutoShape 20"/>
          <p:cNvSpPr>
            <a:spLocks noChangeArrowheads="1"/>
          </p:cNvSpPr>
          <p:nvPr/>
        </p:nvSpPr>
        <p:spPr bwMode="auto">
          <a:xfrm>
            <a:off x="1587500"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173077" name="AutoShape 21"/>
          <p:cNvCxnSpPr>
            <a:cxnSpLocks noChangeShapeType="1"/>
            <a:stCxn id="173076" idx="0"/>
            <a:endCxn id="173076" idx="2"/>
          </p:cNvCxnSpPr>
          <p:nvPr/>
        </p:nvCxnSpPr>
        <p:spPr bwMode="auto">
          <a:xfrm>
            <a:off x="1968500" y="5210175"/>
            <a:ext cx="0" cy="366713"/>
          </a:xfrm>
          <a:prstGeom prst="straightConnector1">
            <a:avLst/>
          </a:prstGeom>
          <a:noFill/>
          <a:ln w="38100">
            <a:solidFill>
              <a:schemeClr val="tx1"/>
            </a:solidFill>
            <a:round/>
            <a:headEnd/>
            <a:tailEnd/>
          </a:ln>
          <a:effectLst/>
        </p:spPr>
      </p:cxnSp>
      <p:sp>
        <p:nvSpPr>
          <p:cNvPr id="173079" name="AutoShape 23"/>
          <p:cNvSpPr>
            <a:spLocks noChangeArrowheads="1"/>
          </p:cNvSpPr>
          <p:nvPr/>
        </p:nvSpPr>
        <p:spPr bwMode="auto">
          <a:xfrm>
            <a:off x="2859088" y="4583113"/>
            <a:ext cx="762000" cy="989012"/>
          </a:xfrm>
          <a:prstGeom prst="roundRect">
            <a:avLst>
              <a:gd name="adj" fmla="val 16667"/>
            </a:avLst>
          </a:prstGeom>
          <a:solidFill>
            <a:srgbClr val="FF7C80"/>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173080" name="AutoShape 24"/>
          <p:cNvCxnSpPr>
            <a:cxnSpLocks noChangeShapeType="1"/>
            <a:stCxn id="173079" idx="0"/>
            <a:endCxn id="173079" idx="2"/>
          </p:cNvCxnSpPr>
          <p:nvPr/>
        </p:nvCxnSpPr>
        <p:spPr bwMode="auto">
          <a:xfrm>
            <a:off x="3240088" y="4578350"/>
            <a:ext cx="0" cy="998538"/>
          </a:xfrm>
          <a:prstGeom prst="straightConnector1">
            <a:avLst/>
          </a:prstGeom>
          <a:noFill/>
          <a:ln w="38100">
            <a:solidFill>
              <a:schemeClr val="tx1"/>
            </a:solidFill>
            <a:round/>
            <a:headEnd/>
            <a:tailEnd/>
          </a:ln>
          <a:effectLst/>
        </p:spPr>
      </p:cxnSp>
      <p:sp>
        <p:nvSpPr>
          <p:cNvPr id="173082" name="AutoShape 26"/>
          <p:cNvSpPr>
            <a:spLocks noChangeArrowheads="1"/>
          </p:cNvSpPr>
          <p:nvPr/>
        </p:nvSpPr>
        <p:spPr bwMode="auto">
          <a:xfrm>
            <a:off x="379413" y="3941763"/>
            <a:ext cx="762000" cy="16398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173083" name="AutoShape 27"/>
          <p:cNvCxnSpPr>
            <a:cxnSpLocks noChangeShapeType="1"/>
            <a:stCxn id="173082" idx="0"/>
            <a:endCxn id="173082" idx="2"/>
          </p:cNvCxnSpPr>
          <p:nvPr/>
        </p:nvCxnSpPr>
        <p:spPr bwMode="auto">
          <a:xfrm>
            <a:off x="760413" y="3933825"/>
            <a:ext cx="0" cy="1655763"/>
          </a:xfrm>
          <a:prstGeom prst="straightConnector1">
            <a:avLst/>
          </a:prstGeom>
          <a:noFill/>
          <a:ln w="38100">
            <a:solidFill>
              <a:schemeClr val="tx1"/>
            </a:solidFill>
            <a:round/>
            <a:headEnd/>
            <a:tailEnd/>
          </a:ln>
          <a:effectLst/>
        </p:spPr>
      </p:cxnSp>
      <p:sp>
        <p:nvSpPr>
          <p:cNvPr id="173084" name="Line 28"/>
          <p:cNvSpPr>
            <a:spLocks noChangeShapeType="1"/>
          </p:cNvSpPr>
          <p:nvPr/>
        </p:nvSpPr>
        <p:spPr bwMode="auto">
          <a:xfrm>
            <a:off x="1016000" y="47656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3085" name="Line 29"/>
          <p:cNvSpPr>
            <a:spLocks noChangeShapeType="1"/>
          </p:cNvSpPr>
          <p:nvPr/>
        </p:nvSpPr>
        <p:spPr bwMode="auto">
          <a:xfrm>
            <a:off x="1016000" y="50958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3086" name="Line 30"/>
          <p:cNvSpPr>
            <a:spLocks noChangeShapeType="1"/>
          </p:cNvSpPr>
          <p:nvPr/>
        </p:nvSpPr>
        <p:spPr bwMode="auto">
          <a:xfrm>
            <a:off x="1016000" y="5389563"/>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3087" name="Line 31"/>
          <p:cNvSpPr>
            <a:spLocks noChangeShapeType="1"/>
          </p:cNvSpPr>
          <p:nvPr/>
        </p:nvSpPr>
        <p:spPr bwMode="auto">
          <a:xfrm>
            <a:off x="2286000"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3088" name="Line 32"/>
          <p:cNvSpPr>
            <a:spLocks noChangeShapeType="1"/>
          </p:cNvSpPr>
          <p:nvPr/>
        </p:nvSpPr>
        <p:spPr bwMode="auto">
          <a:xfrm>
            <a:off x="3556000" y="5383213"/>
            <a:ext cx="508000" cy="1587"/>
          </a:xfrm>
          <a:prstGeom prst="line">
            <a:avLst/>
          </a:prstGeom>
          <a:noFill/>
          <a:ln w="38100">
            <a:solidFill>
              <a:srgbClr val="FF0000"/>
            </a:solidFill>
            <a:round/>
            <a:headEnd/>
            <a:tailEnd type="triangle" w="lg" len="lg"/>
          </a:ln>
          <a:effectLst/>
        </p:spPr>
        <p:txBody>
          <a:bodyPr/>
          <a:lstStyle/>
          <a:p>
            <a:endParaRPr lang="en-US">
              <a:solidFill>
                <a:schemeClr val="bg2"/>
              </a:solidFill>
              <a:latin typeface="+mj-lt"/>
            </a:endParaRPr>
          </a:p>
        </p:txBody>
      </p:sp>
      <p:sp>
        <p:nvSpPr>
          <p:cNvPr id="173091" name="AutoShape 35"/>
          <p:cNvSpPr>
            <a:spLocks noChangeArrowheads="1"/>
          </p:cNvSpPr>
          <p:nvPr/>
        </p:nvSpPr>
        <p:spPr bwMode="auto">
          <a:xfrm>
            <a:off x="4124325" y="4308475"/>
            <a:ext cx="762000" cy="12747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6</a:t>
            </a:r>
          </a:p>
        </p:txBody>
      </p:sp>
      <p:cxnSp>
        <p:nvCxnSpPr>
          <p:cNvPr id="173092" name="AutoShape 36"/>
          <p:cNvCxnSpPr>
            <a:cxnSpLocks noChangeShapeType="1"/>
            <a:stCxn id="173091" idx="0"/>
            <a:endCxn id="173091" idx="2"/>
          </p:cNvCxnSpPr>
          <p:nvPr/>
        </p:nvCxnSpPr>
        <p:spPr bwMode="auto">
          <a:xfrm>
            <a:off x="4505325" y="4302125"/>
            <a:ext cx="0" cy="1287463"/>
          </a:xfrm>
          <a:prstGeom prst="straightConnector1">
            <a:avLst/>
          </a:prstGeom>
          <a:noFill/>
          <a:ln w="38100">
            <a:solidFill>
              <a:schemeClr val="tx1"/>
            </a:solidFill>
            <a:round/>
            <a:headEnd/>
            <a:tailEnd/>
          </a:ln>
          <a:effectLst/>
        </p:spPr>
      </p:cxnSp>
      <p:sp>
        <p:nvSpPr>
          <p:cNvPr id="173093" name="Line 37"/>
          <p:cNvSpPr>
            <a:spLocks noChangeShapeType="1"/>
          </p:cNvSpPr>
          <p:nvPr/>
        </p:nvSpPr>
        <p:spPr bwMode="auto">
          <a:xfrm>
            <a:off x="4821238"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3095" name="Line 39"/>
          <p:cNvSpPr>
            <a:spLocks noChangeShapeType="1"/>
          </p:cNvSpPr>
          <p:nvPr/>
        </p:nvSpPr>
        <p:spPr bwMode="auto">
          <a:xfrm>
            <a:off x="1058863" y="4168775"/>
            <a:ext cx="6696075" cy="635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3097" name="Rectangle 41"/>
          <p:cNvSpPr>
            <a:spLocks noChangeArrowheads="1"/>
          </p:cNvSpPr>
          <p:nvPr/>
        </p:nvSpPr>
        <p:spPr bwMode="auto">
          <a:xfrm>
            <a:off x="1952625" y="52482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73098" name="Rectangle 42"/>
          <p:cNvSpPr>
            <a:spLocks noChangeArrowheads="1"/>
          </p:cNvSpPr>
          <p:nvPr/>
        </p:nvSpPr>
        <p:spPr bwMode="auto">
          <a:xfrm>
            <a:off x="3306763" y="46513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73099" name="Rectangle 43"/>
          <p:cNvSpPr>
            <a:spLocks noChangeArrowheads="1"/>
          </p:cNvSpPr>
          <p:nvPr/>
        </p:nvSpPr>
        <p:spPr bwMode="auto">
          <a:xfrm>
            <a:off x="4564063" y="432593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1</a:t>
            </a:r>
          </a:p>
        </p:txBody>
      </p:sp>
      <p:sp>
        <p:nvSpPr>
          <p:cNvPr id="173100" name="Rectangle 44"/>
          <p:cNvSpPr>
            <a:spLocks noChangeArrowheads="1"/>
          </p:cNvSpPr>
          <p:nvPr/>
        </p:nvSpPr>
        <p:spPr bwMode="auto">
          <a:xfrm>
            <a:off x="5829300" y="43449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73101" name="Rectangle 45"/>
          <p:cNvSpPr>
            <a:spLocks noChangeArrowheads="1"/>
          </p:cNvSpPr>
          <p:nvPr/>
        </p:nvSpPr>
        <p:spPr bwMode="auto">
          <a:xfrm>
            <a:off x="7053263" y="49926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73102" name="Rectangle 46"/>
          <p:cNvSpPr>
            <a:spLocks noChangeArrowheads="1"/>
          </p:cNvSpPr>
          <p:nvPr/>
        </p:nvSpPr>
        <p:spPr bwMode="auto">
          <a:xfrm>
            <a:off x="8243888" y="39909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73121" name="AutoShape 65"/>
          <p:cNvSpPr>
            <a:spLocks noChangeArrowheads="1"/>
          </p:cNvSpPr>
          <p:nvPr/>
        </p:nvSpPr>
        <p:spPr bwMode="auto">
          <a:xfrm>
            <a:off x="755650"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73122" name="AutoShape 66"/>
          <p:cNvSpPr>
            <a:spLocks noChangeArrowheads="1"/>
          </p:cNvSpPr>
          <p:nvPr/>
        </p:nvSpPr>
        <p:spPr bwMode="auto">
          <a:xfrm>
            <a:off x="1978025"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73123" name="AutoShape 67"/>
          <p:cNvSpPr>
            <a:spLocks noChangeArrowheads="1"/>
          </p:cNvSpPr>
          <p:nvPr/>
        </p:nvSpPr>
        <p:spPr bwMode="auto">
          <a:xfrm>
            <a:off x="3273425" y="46339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73124" name="AutoShape 68"/>
          <p:cNvSpPr>
            <a:spLocks noChangeArrowheads="1"/>
          </p:cNvSpPr>
          <p:nvPr/>
        </p:nvSpPr>
        <p:spPr bwMode="auto">
          <a:xfrm>
            <a:off x="8170863"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73125" name="AutoShape 69"/>
          <p:cNvSpPr>
            <a:spLocks noChangeArrowheads="1"/>
          </p:cNvSpPr>
          <p:nvPr/>
        </p:nvSpPr>
        <p:spPr bwMode="auto">
          <a:xfrm>
            <a:off x="7018338" y="49942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73126" name="AutoShape 70"/>
          <p:cNvSpPr>
            <a:spLocks noChangeArrowheads="1"/>
          </p:cNvSpPr>
          <p:nvPr/>
        </p:nvSpPr>
        <p:spPr bwMode="auto">
          <a:xfrm>
            <a:off x="5794375"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73127" name="AutoShape 71"/>
          <p:cNvSpPr>
            <a:spLocks noChangeArrowheads="1"/>
          </p:cNvSpPr>
          <p:nvPr/>
        </p:nvSpPr>
        <p:spPr bwMode="auto">
          <a:xfrm>
            <a:off x="4500563" y="4319588"/>
            <a:ext cx="361950" cy="379412"/>
          </a:xfrm>
          <a:prstGeom prst="roundRect">
            <a:avLst>
              <a:gd name="adj" fmla="val 16667"/>
            </a:avLst>
          </a:prstGeom>
          <a:solidFill>
            <a:srgbClr val="FF3300"/>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73118" name="Line 62"/>
          <p:cNvSpPr>
            <a:spLocks noChangeShapeType="1"/>
          </p:cNvSpPr>
          <p:nvPr/>
        </p:nvSpPr>
        <p:spPr bwMode="auto">
          <a:xfrm flipV="1">
            <a:off x="1016000" y="4437063"/>
            <a:ext cx="4348163" cy="14287"/>
          </a:xfrm>
          <a:prstGeom prst="line">
            <a:avLst/>
          </a:prstGeom>
          <a:noFill/>
          <a:ln w="38100">
            <a:solidFill>
              <a:srgbClr val="0000FF"/>
            </a:solidFill>
            <a:round/>
            <a:headEnd/>
            <a:tailEnd type="triangle" w="lg" len="lg"/>
          </a:ln>
          <a:effectLst>
            <a:glow rad="228600">
              <a:schemeClr val="accent3">
                <a:satMod val="175000"/>
                <a:alpha val="40000"/>
              </a:schemeClr>
            </a:glow>
          </a:effectLst>
        </p:spPr>
        <p:txBody>
          <a:bodyPr/>
          <a:lstStyle/>
          <a:p>
            <a:endParaRPr lang="en-US">
              <a:solidFill>
                <a:schemeClr val="bg2"/>
              </a:solidFill>
              <a:latin typeface="+mj-lt"/>
            </a:endParaRPr>
          </a:p>
        </p:txBody>
      </p:sp>
      <p:sp>
        <p:nvSpPr>
          <p:cNvPr id="173089" name="Line 33"/>
          <p:cNvSpPr>
            <a:spLocks noChangeShapeType="1"/>
          </p:cNvSpPr>
          <p:nvPr/>
        </p:nvSpPr>
        <p:spPr bwMode="auto">
          <a:xfrm flipV="1">
            <a:off x="3556000" y="5084763"/>
            <a:ext cx="1808163" cy="12700"/>
          </a:xfrm>
          <a:prstGeom prst="line">
            <a:avLst/>
          </a:prstGeom>
          <a:noFill/>
          <a:ln w="38100">
            <a:solidFill>
              <a:srgbClr val="0000FF"/>
            </a:solidFill>
            <a:round/>
            <a:headEnd/>
            <a:tailEnd type="triangle" w="lg" len="lg"/>
          </a:ln>
          <a:effectLst>
            <a:glow rad="228600">
              <a:schemeClr val="accent3">
                <a:satMod val="175000"/>
                <a:alpha val="40000"/>
              </a:schemeClr>
            </a:glow>
          </a:effectLst>
        </p:spPr>
        <p:txBody>
          <a:bodyPr/>
          <a:lstStyle/>
          <a:p>
            <a:endParaRPr lang="en-US">
              <a:solidFill>
                <a:schemeClr val="bg2"/>
              </a:solidFill>
              <a:latin typeface="+mj-lt"/>
            </a:endParaRPr>
          </a:p>
        </p:txBody>
      </p:sp>
      <p:sp>
        <p:nvSpPr>
          <p:cNvPr id="173120" name="Line 64"/>
          <p:cNvSpPr>
            <a:spLocks noChangeShapeType="1"/>
          </p:cNvSpPr>
          <p:nvPr/>
        </p:nvSpPr>
        <p:spPr bwMode="auto">
          <a:xfrm flipV="1">
            <a:off x="3563938" y="4797425"/>
            <a:ext cx="1800225" cy="0"/>
          </a:xfrm>
          <a:prstGeom prst="line">
            <a:avLst/>
          </a:prstGeom>
          <a:noFill/>
          <a:ln w="38100">
            <a:solidFill>
              <a:srgbClr val="0000FF"/>
            </a:solidFill>
            <a:round/>
            <a:headEnd/>
            <a:tailEnd type="triangle" w="lg" len="lg"/>
          </a:ln>
          <a:effectLst>
            <a:glow rad="228600">
              <a:schemeClr val="accent3">
                <a:satMod val="175000"/>
                <a:alpha val="40000"/>
              </a:schemeClr>
            </a:glow>
          </a:effectLst>
        </p:spPr>
        <p:txBody>
          <a:bodyPr/>
          <a:lstStyle/>
          <a:p>
            <a:endParaRPr lang="en-US">
              <a:solidFill>
                <a:schemeClr val="bg2"/>
              </a:solidFill>
              <a:latin typeface="+mj-lt"/>
            </a:endParaRPr>
          </a:p>
        </p:txBody>
      </p:sp>
      <p:sp>
        <p:nvSpPr>
          <p:cNvPr id="64" name="Footer Placeholder 63"/>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2" name="Text Box 34">
            <a:extLst>
              <a:ext uri="{FF2B5EF4-FFF2-40B4-BE49-F238E27FC236}">
                <a16:creationId xmlns:a16="http://schemas.microsoft.com/office/drawing/2014/main" id="{2F242DEC-1164-7BF6-EB14-5A5542621D9C}"/>
              </a:ext>
            </a:extLst>
          </p:cNvPr>
          <p:cNvSpPr txBox="1">
            <a:spLocks noChangeArrowheads="1"/>
          </p:cNvSpPr>
          <p:nvPr/>
        </p:nvSpPr>
        <p:spPr bwMode="auto">
          <a:xfrm>
            <a:off x="539750" y="969972"/>
            <a:ext cx="5346335" cy="440955"/>
          </a:xfrm>
          <a:prstGeom prst="rect">
            <a:avLst/>
          </a:prstGeom>
          <a:noFill/>
          <a:ln w="38100" algn="ctr">
            <a:solidFill>
              <a:srgbClr val="66FF33"/>
            </a:solidFill>
            <a:miter lim="800000"/>
            <a:headEnd/>
            <a:tailEnd/>
          </a:ln>
        </p:spPr>
        <p:txBody>
          <a:bodyPr wrap="none">
            <a:spAutoFit/>
          </a:bodyPr>
          <a:lstStyle/>
          <a:p>
            <a:r>
              <a:rPr lang="en-US" sz="2800" b="0" dirty="0">
                <a:solidFill>
                  <a:srgbClr val="FFFF00"/>
                </a:solidFill>
                <a:latin typeface="Arial" pitchFamily="34" charset="0"/>
              </a:rPr>
              <a:t>Call </a:t>
            </a:r>
            <a:r>
              <a:rPr lang="en-US" sz="2800" b="0" dirty="0">
                <a:solidFill>
                  <a:srgbClr val="FFFF00"/>
                </a:solidFill>
                <a:latin typeface="Consolas" panose="020B0609020204030204" pitchFamily="49" charset="0"/>
              </a:rPr>
              <a:t>find()</a:t>
            </a:r>
            <a:r>
              <a:rPr lang="en-US" sz="2800" b="0" dirty="0">
                <a:solidFill>
                  <a:srgbClr val="FFFF00"/>
                </a:solidFill>
                <a:latin typeface="Arial" pitchFamily="34" charset="0"/>
              </a:rPr>
              <a:t> to get predecessors</a:t>
            </a:r>
          </a:p>
        </p:txBody>
      </p:sp>
      <p:sp>
        <p:nvSpPr>
          <p:cNvPr id="3" name="Text Box 34">
            <a:extLst>
              <a:ext uri="{FF2B5EF4-FFF2-40B4-BE49-F238E27FC236}">
                <a16:creationId xmlns:a16="http://schemas.microsoft.com/office/drawing/2014/main" id="{5BBC1FE1-F670-47FF-5AFD-F33DB4C25C62}"/>
              </a:ext>
            </a:extLst>
          </p:cNvPr>
          <p:cNvSpPr txBox="1">
            <a:spLocks noChangeArrowheads="1"/>
          </p:cNvSpPr>
          <p:nvPr/>
        </p:nvSpPr>
        <p:spPr bwMode="auto">
          <a:xfrm>
            <a:off x="539750" y="1530556"/>
            <a:ext cx="1962397" cy="437043"/>
          </a:xfrm>
          <a:prstGeom prst="rect">
            <a:avLst/>
          </a:prstGeom>
          <a:noFill/>
          <a:ln w="38100" algn="ctr">
            <a:solidFill>
              <a:srgbClr val="FFCCCC"/>
            </a:solidFill>
            <a:miter lim="800000"/>
            <a:headEnd/>
            <a:tailEnd/>
          </a:ln>
        </p:spPr>
        <p:txBody>
          <a:bodyPr wrap="none">
            <a:spAutoFit/>
          </a:bodyPr>
          <a:lstStyle/>
          <a:p>
            <a:r>
              <a:rPr lang="en-US" sz="2800" b="0" dirty="0">
                <a:solidFill>
                  <a:srgbClr val="FFFF00"/>
                </a:solidFill>
                <a:latin typeface="Arial" pitchFamily="34" charset="0"/>
              </a:rPr>
              <a:t>Lock victim</a:t>
            </a:r>
          </a:p>
        </p:txBody>
      </p:sp>
      <p:sp>
        <p:nvSpPr>
          <p:cNvPr id="4" name="Text Box 34">
            <a:extLst>
              <a:ext uri="{FF2B5EF4-FFF2-40B4-BE49-F238E27FC236}">
                <a16:creationId xmlns:a16="http://schemas.microsoft.com/office/drawing/2014/main" id="{E43FD0ED-5BDC-CB41-D604-F8514B09908C}"/>
              </a:ext>
            </a:extLst>
          </p:cNvPr>
          <p:cNvSpPr txBox="1">
            <a:spLocks noChangeArrowheads="1"/>
          </p:cNvSpPr>
          <p:nvPr/>
        </p:nvSpPr>
        <p:spPr bwMode="auto">
          <a:xfrm>
            <a:off x="539750" y="2095052"/>
            <a:ext cx="4600940" cy="437043"/>
          </a:xfrm>
          <a:prstGeom prst="rect">
            <a:avLst/>
          </a:prstGeom>
          <a:noFill/>
          <a:ln w="38100" algn="ctr">
            <a:solidFill>
              <a:srgbClr val="C00000"/>
            </a:solidFill>
            <a:miter lim="800000"/>
            <a:headEnd/>
            <a:tailEnd/>
          </a:ln>
        </p:spPr>
        <p:txBody>
          <a:bodyPr wrap="none">
            <a:spAutoFit/>
          </a:bodyPr>
          <a:lstStyle/>
          <a:p>
            <a:r>
              <a:rPr lang="en-US" sz="2800" b="0" dirty="0">
                <a:solidFill>
                  <a:srgbClr val="FFFF00"/>
                </a:solidFill>
                <a:latin typeface="Arial" pitchFamily="34" charset="0"/>
              </a:rPr>
              <a:t>Set mark (if not already set)</a:t>
            </a:r>
          </a:p>
        </p:txBody>
      </p:sp>
      <p:sp>
        <p:nvSpPr>
          <p:cNvPr id="5" name="Text Box 34">
            <a:extLst>
              <a:ext uri="{FF2B5EF4-FFF2-40B4-BE49-F238E27FC236}">
                <a16:creationId xmlns:a16="http://schemas.microsoft.com/office/drawing/2014/main" id="{44CE3F04-5453-DF5B-FE0B-3ECD549932A7}"/>
              </a:ext>
            </a:extLst>
          </p:cNvPr>
          <p:cNvSpPr txBox="1">
            <a:spLocks noChangeArrowheads="1"/>
          </p:cNvSpPr>
          <p:nvPr/>
        </p:nvSpPr>
        <p:spPr bwMode="auto">
          <a:xfrm>
            <a:off x="539750" y="2655636"/>
            <a:ext cx="4883068" cy="437043"/>
          </a:xfrm>
          <a:prstGeom prst="rect">
            <a:avLst/>
          </a:prstGeom>
          <a:noFill/>
          <a:ln w="38100" algn="ctr">
            <a:solidFill>
              <a:srgbClr val="7030A0"/>
            </a:solidFill>
            <a:miter lim="800000"/>
            <a:headEnd/>
            <a:tailEnd/>
          </a:ln>
        </p:spPr>
        <p:txBody>
          <a:bodyPr wrap="none">
            <a:spAutoFit/>
          </a:bodyPr>
          <a:lstStyle/>
          <a:p>
            <a:r>
              <a:rPr lang="en-US" sz="2800" b="0" dirty="0">
                <a:solidFill>
                  <a:srgbClr val="FFFF00"/>
                </a:solidFill>
                <a:latin typeface="Arial" pitchFamily="34" charset="0"/>
              </a:rPr>
              <a:t>Lock predecessors &amp; validate</a:t>
            </a:r>
          </a:p>
        </p:txBody>
      </p:sp>
      <p:sp>
        <p:nvSpPr>
          <p:cNvPr id="6" name="Text Box 34">
            <a:extLst>
              <a:ext uri="{FF2B5EF4-FFF2-40B4-BE49-F238E27FC236}">
                <a16:creationId xmlns:a16="http://schemas.microsoft.com/office/drawing/2014/main" id="{DB26408B-CD6C-952E-2257-CA675B979DF9}"/>
              </a:ext>
            </a:extLst>
          </p:cNvPr>
          <p:cNvSpPr txBox="1">
            <a:spLocks noChangeArrowheads="1"/>
          </p:cNvSpPr>
          <p:nvPr/>
        </p:nvSpPr>
        <p:spPr bwMode="auto">
          <a:xfrm>
            <a:off x="539750" y="3216221"/>
            <a:ext cx="2603598" cy="437043"/>
          </a:xfrm>
          <a:prstGeom prst="rect">
            <a:avLst/>
          </a:prstGeom>
          <a:noFill/>
          <a:ln w="38100" algn="ctr">
            <a:solidFill>
              <a:srgbClr val="FFC000"/>
            </a:solidFill>
            <a:miter lim="800000"/>
            <a:headEnd/>
            <a:tailEnd/>
          </a:ln>
        </p:spPr>
        <p:txBody>
          <a:bodyPr wrap="none">
            <a:spAutoFit/>
          </a:bodyPr>
          <a:lstStyle/>
          <a:p>
            <a:r>
              <a:rPr lang="en-US" sz="2800" b="0" dirty="0">
                <a:solidFill>
                  <a:srgbClr val="FFFF00"/>
                </a:solidFill>
                <a:latin typeface="Arial" pitchFamily="34" charset="0"/>
              </a:rPr>
              <a:t>Physical delete</a:t>
            </a:r>
          </a:p>
        </p:txBody>
      </p:sp>
      <p:sp>
        <p:nvSpPr>
          <p:cNvPr id="9" name="Rectangle 2">
            <a:extLst>
              <a:ext uri="{FF2B5EF4-FFF2-40B4-BE49-F238E27FC236}">
                <a16:creationId xmlns:a16="http://schemas.microsoft.com/office/drawing/2014/main" id="{2B1D9532-C31D-4ECC-98C8-74883542DE53}"/>
              </a:ext>
            </a:extLst>
          </p:cNvPr>
          <p:cNvSpPr>
            <a:spLocks noGrp="1" noChangeArrowheads="1"/>
          </p:cNvSpPr>
          <p:nvPr>
            <p:ph type="title"/>
          </p:nvPr>
        </p:nvSpPr>
        <p:spPr>
          <a:xfrm>
            <a:off x="685800" y="-103548"/>
            <a:ext cx="7772400" cy="1143000"/>
          </a:xfrm>
        </p:spPr>
        <p:txBody>
          <a:bodyPr/>
          <a:lstStyle/>
          <a:p>
            <a:r>
              <a:rPr lang="en-US" dirty="0">
                <a:solidFill>
                  <a:srgbClr val="FFFF00"/>
                </a:solidFill>
              </a:rPr>
              <a:t>remove(6)</a:t>
            </a:r>
          </a:p>
        </p:txBody>
      </p:sp>
      <p:grpSp>
        <p:nvGrpSpPr>
          <p:cNvPr id="10" name="Group 53">
            <a:extLst>
              <a:ext uri="{FF2B5EF4-FFF2-40B4-BE49-F238E27FC236}">
                <a16:creationId xmlns:a16="http://schemas.microsoft.com/office/drawing/2014/main" id="{381F204C-F2E6-65CE-1C26-BA948603430B}"/>
              </a:ext>
            </a:extLst>
          </p:cNvPr>
          <p:cNvGrpSpPr>
            <a:grpSpLocks/>
          </p:cNvGrpSpPr>
          <p:nvPr/>
        </p:nvGrpSpPr>
        <p:grpSpPr bwMode="auto">
          <a:xfrm>
            <a:off x="4284663" y="5805488"/>
            <a:ext cx="471487" cy="476250"/>
            <a:chOff x="2208" y="1920"/>
            <a:chExt cx="1152" cy="1680"/>
          </a:xfrm>
        </p:grpSpPr>
        <p:sp>
          <p:nvSpPr>
            <p:cNvPr id="11" name="Oval 54">
              <a:extLst>
                <a:ext uri="{FF2B5EF4-FFF2-40B4-BE49-F238E27FC236}">
                  <a16:creationId xmlns:a16="http://schemas.microsoft.com/office/drawing/2014/main" id="{3F67B1BD-29AE-FFE2-6000-66C7B32EA8FE}"/>
                </a:ext>
              </a:extLst>
            </p:cNvPr>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dirty="0">
                <a:latin typeface="+mj-lt"/>
              </a:endParaRPr>
            </a:p>
          </p:txBody>
        </p:sp>
        <p:sp>
          <p:nvSpPr>
            <p:cNvPr id="12" name="Oval 55">
              <a:extLst>
                <a:ext uri="{FF2B5EF4-FFF2-40B4-BE49-F238E27FC236}">
                  <a16:creationId xmlns:a16="http://schemas.microsoft.com/office/drawing/2014/main" id="{21A6B837-75A4-F2C6-11C2-BC30C5F6A9E7}"/>
                </a:ext>
              </a:extLst>
            </p:cNvPr>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13" name="AutoShape 56">
              <a:extLst>
                <a:ext uri="{FF2B5EF4-FFF2-40B4-BE49-F238E27FC236}">
                  <a16:creationId xmlns:a16="http://schemas.microsoft.com/office/drawing/2014/main" id="{971285DC-D6AF-D97C-93C5-3F26FEBB6040}"/>
                </a:ext>
              </a:extLst>
            </p:cNvPr>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14" name="AutoShape 57">
              <a:extLst>
                <a:ext uri="{FF2B5EF4-FFF2-40B4-BE49-F238E27FC236}">
                  <a16:creationId xmlns:a16="http://schemas.microsoft.com/office/drawing/2014/main" id="{9C90BFB5-22DA-3750-D0C2-7196256F2F6D}"/>
                </a:ext>
              </a:extLst>
            </p:cNvPr>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grpSp>
        <p:nvGrpSpPr>
          <p:cNvPr id="15" name="Group 58">
            <a:extLst>
              <a:ext uri="{FF2B5EF4-FFF2-40B4-BE49-F238E27FC236}">
                <a16:creationId xmlns:a16="http://schemas.microsoft.com/office/drawing/2014/main" id="{E97E6BAE-FA42-4F10-32B5-97F00C646607}"/>
              </a:ext>
            </a:extLst>
          </p:cNvPr>
          <p:cNvGrpSpPr>
            <a:grpSpLocks/>
          </p:cNvGrpSpPr>
          <p:nvPr/>
        </p:nvGrpSpPr>
        <p:grpSpPr bwMode="auto">
          <a:xfrm>
            <a:off x="2987675" y="5805488"/>
            <a:ext cx="471488" cy="476250"/>
            <a:chOff x="2208" y="1920"/>
            <a:chExt cx="1152" cy="1680"/>
          </a:xfrm>
        </p:grpSpPr>
        <p:sp>
          <p:nvSpPr>
            <p:cNvPr id="16" name="Oval 59">
              <a:extLst>
                <a:ext uri="{FF2B5EF4-FFF2-40B4-BE49-F238E27FC236}">
                  <a16:creationId xmlns:a16="http://schemas.microsoft.com/office/drawing/2014/main" id="{31612EE8-FFE1-3A34-2744-47CBABD997A9}"/>
                </a:ext>
              </a:extLst>
            </p:cNvPr>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dirty="0">
                <a:latin typeface="+mj-lt"/>
              </a:endParaRPr>
            </a:p>
          </p:txBody>
        </p:sp>
        <p:sp>
          <p:nvSpPr>
            <p:cNvPr id="17" name="Oval 60">
              <a:extLst>
                <a:ext uri="{FF2B5EF4-FFF2-40B4-BE49-F238E27FC236}">
                  <a16:creationId xmlns:a16="http://schemas.microsoft.com/office/drawing/2014/main" id="{DE1F2810-D4B3-87A2-F348-EBE4599649DF}"/>
                </a:ext>
              </a:extLst>
            </p:cNvPr>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18" name="AutoShape 61">
              <a:extLst>
                <a:ext uri="{FF2B5EF4-FFF2-40B4-BE49-F238E27FC236}">
                  <a16:creationId xmlns:a16="http://schemas.microsoft.com/office/drawing/2014/main" id="{CD924582-0F82-2164-9CB4-D0353A440E3F}"/>
                </a:ext>
              </a:extLst>
            </p:cNvPr>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19" name="AutoShape 62">
              <a:extLst>
                <a:ext uri="{FF2B5EF4-FFF2-40B4-BE49-F238E27FC236}">
                  <a16:creationId xmlns:a16="http://schemas.microsoft.com/office/drawing/2014/main" id="{3404533D-9332-DF5A-BFE7-B8D27105F2F6}"/>
                </a:ext>
              </a:extLst>
            </p:cNvPr>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grpSp>
        <p:nvGrpSpPr>
          <p:cNvPr id="20" name="Group 63">
            <a:extLst>
              <a:ext uri="{FF2B5EF4-FFF2-40B4-BE49-F238E27FC236}">
                <a16:creationId xmlns:a16="http://schemas.microsoft.com/office/drawing/2014/main" id="{F2C58E4F-9E1B-8319-FE35-7DCF20ED07F4}"/>
              </a:ext>
            </a:extLst>
          </p:cNvPr>
          <p:cNvGrpSpPr>
            <a:grpSpLocks/>
          </p:cNvGrpSpPr>
          <p:nvPr/>
        </p:nvGrpSpPr>
        <p:grpSpPr bwMode="auto">
          <a:xfrm>
            <a:off x="539750" y="5805488"/>
            <a:ext cx="471488" cy="476250"/>
            <a:chOff x="2208" y="1920"/>
            <a:chExt cx="1152" cy="1680"/>
          </a:xfrm>
        </p:grpSpPr>
        <p:sp>
          <p:nvSpPr>
            <p:cNvPr id="21" name="Oval 64">
              <a:extLst>
                <a:ext uri="{FF2B5EF4-FFF2-40B4-BE49-F238E27FC236}">
                  <a16:creationId xmlns:a16="http://schemas.microsoft.com/office/drawing/2014/main" id="{7C0A4790-61A0-C58D-6288-7CB9183931F2}"/>
                </a:ext>
              </a:extLst>
            </p:cNvPr>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a:latin typeface="+mj-lt"/>
              </a:endParaRPr>
            </a:p>
          </p:txBody>
        </p:sp>
        <p:sp>
          <p:nvSpPr>
            <p:cNvPr id="22" name="Oval 65">
              <a:extLst>
                <a:ext uri="{FF2B5EF4-FFF2-40B4-BE49-F238E27FC236}">
                  <a16:creationId xmlns:a16="http://schemas.microsoft.com/office/drawing/2014/main" id="{A757D8BB-F487-A1B7-41B5-354A70F9D293}"/>
                </a:ext>
              </a:extLst>
            </p:cNvPr>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23" name="AutoShape 66">
              <a:extLst>
                <a:ext uri="{FF2B5EF4-FFF2-40B4-BE49-F238E27FC236}">
                  <a16:creationId xmlns:a16="http://schemas.microsoft.com/office/drawing/2014/main" id="{3C4D0DCB-6F66-CD85-96F9-46E0E5AD04C6}"/>
                </a:ext>
              </a:extLst>
            </p:cNvPr>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24" name="AutoShape 67">
              <a:extLst>
                <a:ext uri="{FF2B5EF4-FFF2-40B4-BE49-F238E27FC236}">
                  <a16:creationId xmlns:a16="http://schemas.microsoft.com/office/drawing/2014/main" id="{08008B0C-4FCA-A5DF-54DE-8F0580BCA577}"/>
                </a:ext>
              </a:extLst>
            </p:cNvPr>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Slide Number Placeholder 5"/>
          <p:cNvSpPr>
            <a:spLocks noGrp="1"/>
          </p:cNvSpPr>
          <p:nvPr>
            <p:ph type="sldNum" sz="quarter" idx="12"/>
          </p:nvPr>
        </p:nvSpPr>
        <p:spPr/>
        <p:txBody>
          <a:bodyPr/>
          <a:lstStyle/>
          <a:p>
            <a:fld id="{753FD826-46A3-4271-8FD8-AC61C40C7919}" type="slidenum">
              <a:rPr lang="en-US">
                <a:latin typeface="+mj-lt"/>
              </a:rPr>
              <a:pPr/>
              <a:t>55</a:t>
            </a:fld>
            <a:endParaRPr lang="en-US">
              <a:latin typeface="+mj-lt"/>
            </a:endParaRPr>
          </a:p>
        </p:txBody>
      </p:sp>
      <p:sp>
        <p:nvSpPr>
          <p:cNvPr id="177221" name="AutoShape 69"/>
          <p:cNvSpPr>
            <a:spLocks noChangeArrowheads="1"/>
          </p:cNvSpPr>
          <p:nvPr/>
        </p:nvSpPr>
        <p:spPr bwMode="auto">
          <a:xfrm>
            <a:off x="4124325" y="4308475"/>
            <a:ext cx="762000" cy="1274763"/>
          </a:xfrm>
          <a:prstGeom prst="roundRect">
            <a:avLst>
              <a:gd name="adj" fmla="val 16667"/>
            </a:avLst>
          </a:prstGeom>
          <a:solidFill>
            <a:srgbClr val="DDDDDD"/>
          </a:solidFill>
          <a:ln w="38100">
            <a:solidFill>
              <a:srgbClr val="DDDDDD"/>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endParaRPr lang="en-US" sz="2400" b="0">
              <a:solidFill>
                <a:schemeClr val="bg2"/>
              </a:solidFill>
              <a:latin typeface="+mj-lt"/>
            </a:endParaRPr>
          </a:p>
        </p:txBody>
      </p:sp>
      <p:sp>
        <p:nvSpPr>
          <p:cNvPr id="177154" name="Rectangle 2"/>
          <p:cNvSpPr>
            <a:spLocks noGrp="1" noChangeArrowheads="1"/>
          </p:cNvSpPr>
          <p:nvPr>
            <p:ph type="title"/>
          </p:nvPr>
        </p:nvSpPr>
        <p:spPr>
          <a:xfrm>
            <a:off x="659681" y="-144062"/>
            <a:ext cx="7772400" cy="1143000"/>
          </a:xfrm>
        </p:spPr>
        <p:txBody>
          <a:bodyPr/>
          <a:lstStyle/>
          <a:p>
            <a:r>
              <a:rPr lang="en-US" dirty="0">
                <a:solidFill>
                  <a:srgbClr val="FFFF00"/>
                </a:solidFill>
              </a:rPr>
              <a:t>remove(6)</a:t>
            </a:r>
          </a:p>
        </p:txBody>
      </p:sp>
      <p:sp>
        <p:nvSpPr>
          <p:cNvPr id="177157" name="AutoShape 5"/>
          <p:cNvSpPr>
            <a:spLocks noChangeArrowheads="1"/>
          </p:cNvSpPr>
          <p:nvPr/>
        </p:nvSpPr>
        <p:spPr bwMode="auto">
          <a:xfrm>
            <a:off x="6588125"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177158" name="AutoShape 6"/>
          <p:cNvCxnSpPr>
            <a:cxnSpLocks noChangeShapeType="1"/>
            <a:stCxn id="177157" idx="0"/>
            <a:endCxn id="177157" idx="2"/>
          </p:cNvCxnSpPr>
          <p:nvPr/>
        </p:nvCxnSpPr>
        <p:spPr bwMode="auto">
          <a:xfrm>
            <a:off x="6969125" y="4956175"/>
            <a:ext cx="0" cy="620713"/>
          </a:xfrm>
          <a:prstGeom prst="straightConnector1">
            <a:avLst/>
          </a:prstGeom>
          <a:noFill/>
          <a:ln w="38100">
            <a:solidFill>
              <a:schemeClr val="tx1"/>
            </a:solidFill>
            <a:round/>
            <a:headEnd/>
            <a:tailEnd/>
          </a:ln>
          <a:effectLst/>
        </p:spPr>
      </p:cxnSp>
      <p:sp>
        <p:nvSpPr>
          <p:cNvPr id="177160" name="AutoShape 8"/>
          <p:cNvSpPr>
            <a:spLocks noChangeArrowheads="1"/>
          </p:cNvSpPr>
          <p:nvPr/>
        </p:nvSpPr>
        <p:spPr bwMode="auto">
          <a:xfrm>
            <a:off x="5380038" y="4298950"/>
            <a:ext cx="762000" cy="127158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177161" name="AutoShape 9"/>
          <p:cNvCxnSpPr>
            <a:cxnSpLocks noChangeShapeType="1"/>
            <a:stCxn id="177160" idx="0"/>
            <a:endCxn id="177160" idx="2"/>
          </p:cNvCxnSpPr>
          <p:nvPr/>
        </p:nvCxnSpPr>
        <p:spPr bwMode="auto">
          <a:xfrm>
            <a:off x="5761038" y="4292600"/>
            <a:ext cx="0" cy="1284288"/>
          </a:xfrm>
          <a:prstGeom prst="straightConnector1">
            <a:avLst/>
          </a:prstGeom>
          <a:noFill/>
          <a:ln w="38100">
            <a:solidFill>
              <a:schemeClr val="tx1"/>
            </a:solidFill>
            <a:round/>
            <a:headEnd/>
            <a:tailEnd/>
          </a:ln>
          <a:effectLst/>
        </p:spPr>
      </p:cxnSp>
      <p:sp>
        <p:nvSpPr>
          <p:cNvPr id="177163" name="AutoShape 11"/>
          <p:cNvSpPr>
            <a:spLocks noChangeArrowheads="1"/>
          </p:cNvSpPr>
          <p:nvPr/>
        </p:nvSpPr>
        <p:spPr bwMode="auto">
          <a:xfrm>
            <a:off x="7807325"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177164" name="AutoShape 12"/>
          <p:cNvCxnSpPr>
            <a:cxnSpLocks noChangeShapeType="1"/>
            <a:stCxn id="177163" idx="0"/>
            <a:endCxn id="177163" idx="2"/>
          </p:cNvCxnSpPr>
          <p:nvPr/>
        </p:nvCxnSpPr>
        <p:spPr bwMode="auto">
          <a:xfrm>
            <a:off x="8188325" y="3933825"/>
            <a:ext cx="0" cy="1643063"/>
          </a:xfrm>
          <a:prstGeom prst="straightConnector1">
            <a:avLst/>
          </a:prstGeom>
          <a:noFill/>
          <a:ln w="38100">
            <a:solidFill>
              <a:schemeClr val="tx1"/>
            </a:solidFill>
            <a:round/>
            <a:headEnd/>
            <a:tailEnd/>
          </a:ln>
          <a:effectLst/>
        </p:spPr>
      </p:cxnSp>
      <p:sp>
        <p:nvSpPr>
          <p:cNvPr id="177165" name="Line 13"/>
          <p:cNvSpPr>
            <a:spLocks noChangeShapeType="1"/>
          </p:cNvSpPr>
          <p:nvPr/>
        </p:nvSpPr>
        <p:spPr bwMode="auto">
          <a:xfrm>
            <a:off x="60404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7166" name="Line 14"/>
          <p:cNvSpPr>
            <a:spLocks noChangeShapeType="1"/>
          </p:cNvSpPr>
          <p:nvPr/>
        </p:nvSpPr>
        <p:spPr bwMode="auto">
          <a:xfrm>
            <a:off x="72469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7167" name="Line 15"/>
          <p:cNvSpPr>
            <a:spLocks noChangeShapeType="1"/>
          </p:cNvSpPr>
          <p:nvPr/>
        </p:nvSpPr>
        <p:spPr bwMode="auto">
          <a:xfrm>
            <a:off x="6040438" y="4451350"/>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7168" name="Line 16"/>
          <p:cNvSpPr>
            <a:spLocks noChangeShapeType="1"/>
          </p:cNvSpPr>
          <p:nvPr/>
        </p:nvSpPr>
        <p:spPr bwMode="auto">
          <a:xfrm>
            <a:off x="6040438" y="47672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7169" name="Line 17"/>
          <p:cNvSpPr>
            <a:spLocks noChangeShapeType="1"/>
          </p:cNvSpPr>
          <p:nvPr/>
        </p:nvSpPr>
        <p:spPr bwMode="auto">
          <a:xfrm>
            <a:off x="60404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7170" name="Line 18"/>
          <p:cNvSpPr>
            <a:spLocks noChangeShapeType="1"/>
          </p:cNvSpPr>
          <p:nvPr/>
        </p:nvSpPr>
        <p:spPr bwMode="auto">
          <a:xfrm>
            <a:off x="72469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7172" name="AutoShape 20"/>
          <p:cNvSpPr>
            <a:spLocks noChangeArrowheads="1"/>
          </p:cNvSpPr>
          <p:nvPr/>
        </p:nvSpPr>
        <p:spPr bwMode="auto">
          <a:xfrm>
            <a:off x="1587500"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177173" name="AutoShape 21"/>
          <p:cNvCxnSpPr>
            <a:cxnSpLocks noChangeShapeType="1"/>
            <a:stCxn id="177172" idx="0"/>
            <a:endCxn id="177172" idx="2"/>
          </p:cNvCxnSpPr>
          <p:nvPr/>
        </p:nvCxnSpPr>
        <p:spPr bwMode="auto">
          <a:xfrm>
            <a:off x="1968500" y="5210175"/>
            <a:ext cx="0" cy="366713"/>
          </a:xfrm>
          <a:prstGeom prst="straightConnector1">
            <a:avLst/>
          </a:prstGeom>
          <a:noFill/>
          <a:ln w="38100">
            <a:solidFill>
              <a:schemeClr val="tx1"/>
            </a:solidFill>
            <a:round/>
            <a:headEnd/>
            <a:tailEnd/>
          </a:ln>
          <a:effectLst/>
        </p:spPr>
      </p:cxnSp>
      <p:sp>
        <p:nvSpPr>
          <p:cNvPr id="177175" name="AutoShape 23"/>
          <p:cNvSpPr>
            <a:spLocks noChangeArrowheads="1"/>
          </p:cNvSpPr>
          <p:nvPr/>
        </p:nvSpPr>
        <p:spPr bwMode="auto">
          <a:xfrm>
            <a:off x="2859088" y="4583113"/>
            <a:ext cx="762000" cy="98901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177176" name="AutoShape 24"/>
          <p:cNvCxnSpPr>
            <a:cxnSpLocks noChangeShapeType="1"/>
            <a:stCxn id="177175" idx="0"/>
            <a:endCxn id="177175" idx="2"/>
          </p:cNvCxnSpPr>
          <p:nvPr/>
        </p:nvCxnSpPr>
        <p:spPr bwMode="auto">
          <a:xfrm>
            <a:off x="3240088" y="4578350"/>
            <a:ext cx="0" cy="998538"/>
          </a:xfrm>
          <a:prstGeom prst="straightConnector1">
            <a:avLst/>
          </a:prstGeom>
          <a:noFill/>
          <a:ln w="38100">
            <a:solidFill>
              <a:schemeClr val="tx1"/>
            </a:solidFill>
            <a:round/>
            <a:headEnd/>
            <a:tailEnd/>
          </a:ln>
          <a:effectLst/>
        </p:spPr>
      </p:cxnSp>
      <p:sp>
        <p:nvSpPr>
          <p:cNvPr id="177178" name="AutoShape 26"/>
          <p:cNvSpPr>
            <a:spLocks noChangeArrowheads="1"/>
          </p:cNvSpPr>
          <p:nvPr/>
        </p:nvSpPr>
        <p:spPr bwMode="auto">
          <a:xfrm>
            <a:off x="379413" y="3941763"/>
            <a:ext cx="762000" cy="16398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177179" name="AutoShape 27"/>
          <p:cNvCxnSpPr>
            <a:cxnSpLocks noChangeShapeType="1"/>
            <a:stCxn id="177178" idx="0"/>
            <a:endCxn id="177178" idx="2"/>
          </p:cNvCxnSpPr>
          <p:nvPr/>
        </p:nvCxnSpPr>
        <p:spPr bwMode="auto">
          <a:xfrm>
            <a:off x="760413" y="3933825"/>
            <a:ext cx="0" cy="1655763"/>
          </a:xfrm>
          <a:prstGeom prst="straightConnector1">
            <a:avLst/>
          </a:prstGeom>
          <a:noFill/>
          <a:ln w="38100">
            <a:solidFill>
              <a:schemeClr val="tx1"/>
            </a:solidFill>
            <a:round/>
            <a:headEnd/>
            <a:tailEnd/>
          </a:ln>
          <a:effectLst/>
        </p:spPr>
      </p:cxnSp>
      <p:sp>
        <p:nvSpPr>
          <p:cNvPr id="177180" name="Line 28"/>
          <p:cNvSpPr>
            <a:spLocks noChangeShapeType="1"/>
          </p:cNvSpPr>
          <p:nvPr/>
        </p:nvSpPr>
        <p:spPr bwMode="auto">
          <a:xfrm>
            <a:off x="1016000" y="47656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7181" name="Line 29"/>
          <p:cNvSpPr>
            <a:spLocks noChangeShapeType="1"/>
          </p:cNvSpPr>
          <p:nvPr/>
        </p:nvSpPr>
        <p:spPr bwMode="auto">
          <a:xfrm>
            <a:off x="1016000" y="50958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7182" name="Line 30"/>
          <p:cNvSpPr>
            <a:spLocks noChangeShapeType="1"/>
          </p:cNvSpPr>
          <p:nvPr/>
        </p:nvSpPr>
        <p:spPr bwMode="auto">
          <a:xfrm>
            <a:off x="1016000" y="5389563"/>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7183" name="Line 31"/>
          <p:cNvSpPr>
            <a:spLocks noChangeShapeType="1"/>
          </p:cNvSpPr>
          <p:nvPr/>
        </p:nvSpPr>
        <p:spPr bwMode="auto">
          <a:xfrm>
            <a:off x="2286000"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7187" name="Line 35"/>
          <p:cNvSpPr>
            <a:spLocks noChangeShapeType="1"/>
          </p:cNvSpPr>
          <p:nvPr/>
        </p:nvSpPr>
        <p:spPr bwMode="auto">
          <a:xfrm>
            <a:off x="1058863" y="4168775"/>
            <a:ext cx="6696075" cy="635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77189" name="Rectangle 37"/>
          <p:cNvSpPr>
            <a:spLocks noChangeArrowheads="1"/>
          </p:cNvSpPr>
          <p:nvPr/>
        </p:nvSpPr>
        <p:spPr bwMode="auto">
          <a:xfrm>
            <a:off x="1952625" y="52482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77190" name="Rectangle 38"/>
          <p:cNvSpPr>
            <a:spLocks noChangeArrowheads="1"/>
          </p:cNvSpPr>
          <p:nvPr/>
        </p:nvSpPr>
        <p:spPr bwMode="auto">
          <a:xfrm>
            <a:off x="3306763" y="46513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77192" name="Rectangle 40"/>
          <p:cNvSpPr>
            <a:spLocks noChangeArrowheads="1"/>
          </p:cNvSpPr>
          <p:nvPr/>
        </p:nvSpPr>
        <p:spPr bwMode="auto">
          <a:xfrm>
            <a:off x="5829300" y="43449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77193" name="Rectangle 41"/>
          <p:cNvSpPr>
            <a:spLocks noChangeArrowheads="1"/>
          </p:cNvSpPr>
          <p:nvPr/>
        </p:nvSpPr>
        <p:spPr bwMode="auto">
          <a:xfrm>
            <a:off x="7053263" y="49926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77194" name="Rectangle 42"/>
          <p:cNvSpPr>
            <a:spLocks noChangeArrowheads="1"/>
          </p:cNvSpPr>
          <p:nvPr/>
        </p:nvSpPr>
        <p:spPr bwMode="auto">
          <a:xfrm>
            <a:off x="8243888" y="39909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grpSp>
        <p:nvGrpSpPr>
          <p:cNvPr id="177200" name="Group 48"/>
          <p:cNvGrpSpPr>
            <a:grpSpLocks/>
          </p:cNvGrpSpPr>
          <p:nvPr/>
        </p:nvGrpSpPr>
        <p:grpSpPr bwMode="auto">
          <a:xfrm>
            <a:off x="2987675" y="5805488"/>
            <a:ext cx="471488" cy="476250"/>
            <a:chOff x="2208" y="1920"/>
            <a:chExt cx="1152" cy="1680"/>
          </a:xfrm>
        </p:grpSpPr>
        <p:sp>
          <p:nvSpPr>
            <p:cNvPr id="177201" name="Oval 49"/>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a:latin typeface="+mj-lt"/>
              </a:endParaRPr>
            </a:p>
          </p:txBody>
        </p:sp>
        <p:sp>
          <p:nvSpPr>
            <p:cNvPr id="177202" name="Oval 50"/>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177203" name="AutoShape 51"/>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177204" name="AutoShape 52"/>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grpSp>
        <p:nvGrpSpPr>
          <p:cNvPr id="177205" name="Group 53"/>
          <p:cNvGrpSpPr>
            <a:grpSpLocks/>
          </p:cNvGrpSpPr>
          <p:nvPr/>
        </p:nvGrpSpPr>
        <p:grpSpPr bwMode="auto">
          <a:xfrm>
            <a:off x="539750" y="5805488"/>
            <a:ext cx="471488" cy="476250"/>
            <a:chOff x="2208" y="1920"/>
            <a:chExt cx="1152" cy="1680"/>
          </a:xfrm>
        </p:grpSpPr>
        <p:sp>
          <p:nvSpPr>
            <p:cNvPr id="177206" name="Oval 54"/>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dirty="0">
                <a:latin typeface="+mj-lt"/>
              </a:endParaRPr>
            </a:p>
          </p:txBody>
        </p:sp>
        <p:sp>
          <p:nvSpPr>
            <p:cNvPr id="177207" name="Oval 55"/>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177208" name="AutoShape 56"/>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177209" name="AutoShape 57"/>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dirty="0">
                <a:latin typeface="+mj-lt"/>
              </a:endParaRPr>
            </a:p>
          </p:txBody>
        </p:sp>
      </p:grpSp>
      <p:sp>
        <p:nvSpPr>
          <p:cNvPr id="177210" name="Line 58"/>
          <p:cNvSpPr>
            <a:spLocks noChangeShapeType="1"/>
          </p:cNvSpPr>
          <p:nvPr/>
        </p:nvSpPr>
        <p:spPr bwMode="auto">
          <a:xfrm flipV="1">
            <a:off x="1016000" y="4437063"/>
            <a:ext cx="4348163" cy="14287"/>
          </a:xfrm>
          <a:prstGeom prst="line">
            <a:avLst/>
          </a:prstGeom>
          <a:noFill/>
          <a:ln w="38100">
            <a:solidFill>
              <a:srgbClr val="0000FF"/>
            </a:solidFill>
            <a:round/>
            <a:headEnd/>
            <a:tailEnd type="triangle" w="lg" len="lg"/>
          </a:ln>
          <a:effectLst>
            <a:glow rad="228600">
              <a:schemeClr val="accent3">
                <a:satMod val="175000"/>
                <a:alpha val="40000"/>
              </a:schemeClr>
            </a:glow>
          </a:effectLst>
        </p:spPr>
        <p:txBody>
          <a:bodyPr/>
          <a:lstStyle/>
          <a:p>
            <a:endParaRPr lang="en-US">
              <a:solidFill>
                <a:schemeClr val="bg2"/>
              </a:solidFill>
              <a:latin typeface="+mj-lt"/>
            </a:endParaRPr>
          </a:p>
        </p:txBody>
      </p:sp>
      <p:sp>
        <p:nvSpPr>
          <p:cNvPr id="177212" name="Line 60"/>
          <p:cNvSpPr>
            <a:spLocks noChangeShapeType="1"/>
          </p:cNvSpPr>
          <p:nvPr/>
        </p:nvSpPr>
        <p:spPr bwMode="auto">
          <a:xfrm flipV="1">
            <a:off x="3556000" y="5084763"/>
            <a:ext cx="1808163" cy="12700"/>
          </a:xfrm>
          <a:prstGeom prst="line">
            <a:avLst/>
          </a:prstGeom>
          <a:noFill/>
          <a:ln w="38100">
            <a:solidFill>
              <a:srgbClr val="0000FF"/>
            </a:solidFill>
            <a:round/>
            <a:headEnd/>
            <a:tailEnd type="triangle" w="lg" len="lg"/>
          </a:ln>
          <a:effectLst>
            <a:glow rad="228600">
              <a:schemeClr val="accent3">
                <a:satMod val="175000"/>
                <a:alpha val="40000"/>
              </a:schemeClr>
            </a:glow>
          </a:effectLst>
        </p:spPr>
        <p:txBody>
          <a:bodyPr/>
          <a:lstStyle/>
          <a:p>
            <a:endParaRPr lang="en-US">
              <a:solidFill>
                <a:schemeClr val="bg2"/>
              </a:solidFill>
              <a:latin typeface="+mj-lt"/>
            </a:endParaRPr>
          </a:p>
        </p:txBody>
      </p:sp>
      <p:sp>
        <p:nvSpPr>
          <p:cNvPr id="177213" name="Line 61"/>
          <p:cNvSpPr>
            <a:spLocks noChangeShapeType="1"/>
          </p:cNvSpPr>
          <p:nvPr/>
        </p:nvSpPr>
        <p:spPr bwMode="auto">
          <a:xfrm flipV="1">
            <a:off x="3556000" y="5373688"/>
            <a:ext cx="1808163" cy="9525"/>
          </a:xfrm>
          <a:prstGeom prst="line">
            <a:avLst/>
          </a:prstGeom>
          <a:noFill/>
          <a:ln w="38100">
            <a:solidFill>
              <a:srgbClr val="0000FF"/>
            </a:solidFill>
            <a:round/>
            <a:headEnd/>
            <a:tailEnd type="triangle" w="lg" len="lg"/>
          </a:ln>
          <a:effectLst>
            <a:glow rad="228600">
              <a:schemeClr val="accent3">
                <a:satMod val="175000"/>
                <a:alpha val="40000"/>
              </a:schemeClr>
            </a:glow>
          </a:effectLst>
        </p:spPr>
        <p:txBody>
          <a:bodyPr/>
          <a:lstStyle/>
          <a:p>
            <a:endParaRPr lang="en-US">
              <a:solidFill>
                <a:schemeClr val="bg2"/>
              </a:solidFill>
              <a:latin typeface="+mj-lt"/>
            </a:endParaRPr>
          </a:p>
        </p:txBody>
      </p:sp>
      <p:sp>
        <p:nvSpPr>
          <p:cNvPr id="177214" name="Line 62"/>
          <p:cNvSpPr>
            <a:spLocks noChangeShapeType="1"/>
          </p:cNvSpPr>
          <p:nvPr/>
        </p:nvSpPr>
        <p:spPr bwMode="auto">
          <a:xfrm flipV="1">
            <a:off x="3563938" y="4797425"/>
            <a:ext cx="1800225" cy="0"/>
          </a:xfrm>
          <a:prstGeom prst="line">
            <a:avLst/>
          </a:prstGeom>
          <a:noFill/>
          <a:ln w="38100">
            <a:solidFill>
              <a:srgbClr val="0000FF"/>
            </a:solidFill>
            <a:round/>
            <a:headEnd/>
            <a:tailEnd type="triangle" w="lg" len="lg"/>
          </a:ln>
          <a:effectLst>
            <a:glow rad="228600">
              <a:schemeClr val="accent3">
                <a:satMod val="175000"/>
                <a:alpha val="40000"/>
              </a:schemeClr>
            </a:glow>
          </a:effectLst>
        </p:spPr>
        <p:txBody>
          <a:bodyPr/>
          <a:lstStyle/>
          <a:p>
            <a:endParaRPr lang="en-US">
              <a:solidFill>
                <a:schemeClr val="bg2"/>
              </a:solidFill>
              <a:latin typeface="+mj-lt"/>
            </a:endParaRPr>
          </a:p>
        </p:txBody>
      </p:sp>
      <p:sp>
        <p:nvSpPr>
          <p:cNvPr id="177215" name="AutoShape 63"/>
          <p:cNvSpPr>
            <a:spLocks noChangeArrowheads="1"/>
          </p:cNvSpPr>
          <p:nvPr/>
        </p:nvSpPr>
        <p:spPr bwMode="auto">
          <a:xfrm>
            <a:off x="755650"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77216" name="AutoShape 64"/>
          <p:cNvSpPr>
            <a:spLocks noChangeArrowheads="1"/>
          </p:cNvSpPr>
          <p:nvPr/>
        </p:nvSpPr>
        <p:spPr bwMode="auto">
          <a:xfrm>
            <a:off x="1978025"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77217" name="AutoShape 65"/>
          <p:cNvSpPr>
            <a:spLocks noChangeArrowheads="1"/>
          </p:cNvSpPr>
          <p:nvPr/>
        </p:nvSpPr>
        <p:spPr bwMode="auto">
          <a:xfrm>
            <a:off x="3273425" y="46339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77218" name="AutoShape 66"/>
          <p:cNvSpPr>
            <a:spLocks noChangeArrowheads="1"/>
          </p:cNvSpPr>
          <p:nvPr/>
        </p:nvSpPr>
        <p:spPr bwMode="auto">
          <a:xfrm>
            <a:off x="8170863"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77219" name="AutoShape 67"/>
          <p:cNvSpPr>
            <a:spLocks noChangeArrowheads="1"/>
          </p:cNvSpPr>
          <p:nvPr/>
        </p:nvSpPr>
        <p:spPr bwMode="auto">
          <a:xfrm>
            <a:off x="7018338" y="49942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77220" name="AutoShape 68"/>
          <p:cNvSpPr>
            <a:spLocks noChangeArrowheads="1"/>
          </p:cNvSpPr>
          <p:nvPr/>
        </p:nvSpPr>
        <p:spPr bwMode="auto">
          <a:xfrm>
            <a:off x="5794375"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55" name="Footer Placeholder 54"/>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2" name="Text Box 34">
            <a:extLst>
              <a:ext uri="{FF2B5EF4-FFF2-40B4-BE49-F238E27FC236}">
                <a16:creationId xmlns:a16="http://schemas.microsoft.com/office/drawing/2014/main" id="{AFFC2DDA-244F-A91C-1360-35E8105874A6}"/>
              </a:ext>
            </a:extLst>
          </p:cNvPr>
          <p:cNvSpPr txBox="1">
            <a:spLocks noChangeArrowheads="1"/>
          </p:cNvSpPr>
          <p:nvPr/>
        </p:nvSpPr>
        <p:spPr bwMode="auto">
          <a:xfrm>
            <a:off x="539750" y="969972"/>
            <a:ext cx="5346335" cy="440955"/>
          </a:xfrm>
          <a:prstGeom prst="rect">
            <a:avLst/>
          </a:prstGeom>
          <a:noFill/>
          <a:ln w="38100" algn="ctr">
            <a:solidFill>
              <a:srgbClr val="66FF33"/>
            </a:solidFill>
            <a:miter lim="800000"/>
            <a:headEnd/>
            <a:tailEnd/>
          </a:ln>
        </p:spPr>
        <p:txBody>
          <a:bodyPr wrap="none">
            <a:spAutoFit/>
          </a:bodyPr>
          <a:lstStyle/>
          <a:p>
            <a:r>
              <a:rPr lang="en-US" sz="2800" b="0" dirty="0">
                <a:solidFill>
                  <a:srgbClr val="FFFF00"/>
                </a:solidFill>
                <a:latin typeface="Arial" pitchFamily="34" charset="0"/>
              </a:rPr>
              <a:t>Call </a:t>
            </a:r>
            <a:r>
              <a:rPr lang="en-US" sz="2800" b="0" dirty="0">
                <a:solidFill>
                  <a:srgbClr val="FFFF00"/>
                </a:solidFill>
                <a:latin typeface="Consolas" panose="020B0609020204030204" pitchFamily="49" charset="0"/>
              </a:rPr>
              <a:t>find()</a:t>
            </a:r>
            <a:r>
              <a:rPr lang="en-US" sz="2800" b="0" dirty="0">
                <a:solidFill>
                  <a:srgbClr val="FFFF00"/>
                </a:solidFill>
                <a:latin typeface="Arial" pitchFamily="34" charset="0"/>
              </a:rPr>
              <a:t> to get predecessors</a:t>
            </a:r>
          </a:p>
        </p:txBody>
      </p:sp>
      <p:sp>
        <p:nvSpPr>
          <p:cNvPr id="3" name="Text Box 34">
            <a:extLst>
              <a:ext uri="{FF2B5EF4-FFF2-40B4-BE49-F238E27FC236}">
                <a16:creationId xmlns:a16="http://schemas.microsoft.com/office/drawing/2014/main" id="{99E590A1-5791-4DBF-C6A2-B2946FC8DDF3}"/>
              </a:ext>
            </a:extLst>
          </p:cNvPr>
          <p:cNvSpPr txBox="1">
            <a:spLocks noChangeArrowheads="1"/>
          </p:cNvSpPr>
          <p:nvPr/>
        </p:nvSpPr>
        <p:spPr bwMode="auto">
          <a:xfrm>
            <a:off x="539750" y="1530556"/>
            <a:ext cx="1962397" cy="437043"/>
          </a:xfrm>
          <a:prstGeom prst="rect">
            <a:avLst/>
          </a:prstGeom>
          <a:noFill/>
          <a:ln w="38100" algn="ctr">
            <a:solidFill>
              <a:srgbClr val="FFCCCC"/>
            </a:solidFill>
            <a:miter lim="800000"/>
            <a:headEnd/>
            <a:tailEnd/>
          </a:ln>
        </p:spPr>
        <p:txBody>
          <a:bodyPr wrap="none">
            <a:spAutoFit/>
          </a:bodyPr>
          <a:lstStyle/>
          <a:p>
            <a:r>
              <a:rPr lang="en-US" sz="2800" b="0" dirty="0">
                <a:solidFill>
                  <a:srgbClr val="FFFF00"/>
                </a:solidFill>
                <a:latin typeface="Arial" pitchFamily="34" charset="0"/>
              </a:rPr>
              <a:t>Lock victim</a:t>
            </a:r>
          </a:p>
        </p:txBody>
      </p:sp>
      <p:sp>
        <p:nvSpPr>
          <p:cNvPr id="4" name="Text Box 34">
            <a:extLst>
              <a:ext uri="{FF2B5EF4-FFF2-40B4-BE49-F238E27FC236}">
                <a16:creationId xmlns:a16="http://schemas.microsoft.com/office/drawing/2014/main" id="{AEC60DD7-129E-C717-18E9-5E31F537128F}"/>
              </a:ext>
            </a:extLst>
          </p:cNvPr>
          <p:cNvSpPr txBox="1">
            <a:spLocks noChangeArrowheads="1"/>
          </p:cNvSpPr>
          <p:nvPr/>
        </p:nvSpPr>
        <p:spPr bwMode="auto">
          <a:xfrm>
            <a:off x="539750" y="2095052"/>
            <a:ext cx="4600940" cy="437043"/>
          </a:xfrm>
          <a:prstGeom prst="rect">
            <a:avLst/>
          </a:prstGeom>
          <a:noFill/>
          <a:ln w="38100" algn="ctr">
            <a:solidFill>
              <a:srgbClr val="C00000"/>
            </a:solidFill>
            <a:miter lim="800000"/>
            <a:headEnd/>
            <a:tailEnd/>
          </a:ln>
        </p:spPr>
        <p:txBody>
          <a:bodyPr wrap="none">
            <a:spAutoFit/>
          </a:bodyPr>
          <a:lstStyle/>
          <a:p>
            <a:r>
              <a:rPr lang="en-US" sz="2800" b="0" dirty="0">
                <a:solidFill>
                  <a:srgbClr val="FFFF00"/>
                </a:solidFill>
                <a:latin typeface="Arial" pitchFamily="34" charset="0"/>
              </a:rPr>
              <a:t>Set mark (if not already set)</a:t>
            </a:r>
          </a:p>
        </p:txBody>
      </p:sp>
      <p:sp>
        <p:nvSpPr>
          <p:cNvPr id="5" name="Text Box 34">
            <a:extLst>
              <a:ext uri="{FF2B5EF4-FFF2-40B4-BE49-F238E27FC236}">
                <a16:creationId xmlns:a16="http://schemas.microsoft.com/office/drawing/2014/main" id="{0A0A993E-EFA7-2B01-731F-CBF1760BBE6B}"/>
              </a:ext>
            </a:extLst>
          </p:cNvPr>
          <p:cNvSpPr txBox="1">
            <a:spLocks noChangeArrowheads="1"/>
          </p:cNvSpPr>
          <p:nvPr/>
        </p:nvSpPr>
        <p:spPr bwMode="auto">
          <a:xfrm>
            <a:off x="539750" y="2655636"/>
            <a:ext cx="4883068" cy="437043"/>
          </a:xfrm>
          <a:prstGeom prst="rect">
            <a:avLst/>
          </a:prstGeom>
          <a:noFill/>
          <a:ln w="38100" algn="ctr">
            <a:solidFill>
              <a:srgbClr val="7030A0"/>
            </a:solidFill>
            <a:miter lim="800000"/>
            <a:headEnd/>
            <a:tailEnd/>
          </a:ln>
        </p:spPr>
        <p:txBody>
          <a:bodyPr wrap="none">
            <a:spAutoFit/>
          </a:bodyPr>
          <a:lstStyle/>
          <a:p>
            <a:r>
              <a:rPr lang="en-US" sz="2800" b="0" dirty="0">
                <a:solidFill>
                  <a:srgbClr val="FFFF00"/>
                </a:solidFill>
                <a:latin typeface="Arial" pitchFamily="34" charset="0"/>
              </a:rPr>
              <a:t>Lock predecessors &amp; validate</a:t>
            </a:r>
          </a:p>
        </p:txBody>
      </p:sp>
      <p:sp>
        <p:nvSpPr>
          <p:cNvPr id="6" name="Text Box 34">
            <a:extLst>
              <a:ext uri="{FF2B5EF4-FFF2-40B4-BE49-F238E27FC236}">
                <a16:creationId xmlns:a16="http://schemas.microsoft.com/office/drawing/2014/main" id="{F1F5220D-6A1E-70BC-5174-71C9931D3156}"/>
              </a:ext>
            </a:extLst>
          </p:cNvPr>
          <p:cNvSpPr txBox="1">
            <a:spLocks noChangeArrowheads="1"/>
          </p:cNvSpPr>
          <p:nvPr/>
        </p:nvSpPr>
        <p:spPr bwMode="auto">
          <a:xfrm>
            <a:off x="539750" y="3216221"/>
            <a:ext cx="2603598" cy="437043"/>
          </a:xfrm>
          <a:prstGeom prst="rect">
            <a:avLst/>
          </a:prstGeom>
          <a:noFill/>
          <a:ln w="38100" algn="ctr">
            <a:solidFill>
              <a:srgbClr val="FFC000"/>
            </a:solidFill>
            <a:miter lim="800000"/>
            <a:headEnd/>
            <a:tailEnd/>
          </a:ln>
        </p:spPr>
        <p:txBody>
          <a:bodyPr wrap="none">
            <a:spAutoFit/>
          </a:bodyPr>
          <a:lstStyle/>
          <a:p>
            <a:r>
              <a:rPr lang="en-US" sz="2800" b="0" dirty="0">
                <a:solidFill>
                  <a:srgbClr val="FFFF00"/>
                </a:solidFill>
                <a:latin typeface="Arial" pitchFamily="34" charset="0"/>
              </a:rPr>
              <a:t>Physical delete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lide Number Placeholder 5"/>
          <p:cNvSpPr>
            <a:spLocks noGrp="1"/>
          </p:cNvSpPr>
          <p:nvPr>
            <p:ph type="sldNum" sz="quarter" idx="12"/>
          </p:nvPr>
        </p:nvSpPr>
        <p:spPr/>
        <p:txBody>
          <a:bodyPr/>
          <a:lstStyle/>
          <a:p>
            <a:fld id="{98D275F4-A725-463A-9BD5-E110A7A4B67D}" type="slidenum">
              <a:rPr lang="en-US">
                <a:latin typeface="+mj-lt"/>
              </a:rPr>
              <a:pPr/>
              <a:t>56</a:t>
            </a:fld>
            <a:endParaRPr lang="en-US">
              <a:latin typeface="+mj-lt"/>
            </a:endParaRPr>
          </a:p>
        </p:txBody>
      </p:sp>
      <p:sp>
        <p:nvSpPr>
          <p:cNvPr id="193538" name="Rectangle 2"/>
          <p:cNvSpPr>
            <a:spLocks noGrp="1" noChangeArrowheads="1"/>
          </p:cNvSpPr>
          <p:nvPr>
            <p:ph type="title"/>
          </p:nvPr>
        </p:nvSpPr>
        <p:spPr>
          <a:xfrm>
            <a:off x="611188" y="333375"/>
            <a:ext cx="7772400" cy="1143000"/>
          </a:xfrm>
        </p:spPr>
        <p:txBody>
          <a:bodyPr/>
          <a:lstStyle/>
          <a:p>
            <a:r>
              <a:rPr lang="en-US" dirty="0">
                <a:solidFill>
                  <a:srgbClr val="FFFF00"/>
                </a:solidFill>
              </a:rPr>
              <a:t>contains(8)</a:t>
            </a:r>
          </a:p>
        </p:txBody>
      </p:sp>
      <p:sp>
        <p:nvSpPr>
          <p:cNvPr id="193542" name="AutoShape 6"/>
          <p:cNvSpPr>
            <a:spLocks noChangeArrowheads="1"/>
          </p:cNvSpPr>
          <p:nvPr/>
        </p:nvSpPr>
        <p:spPr bwMode="auto">
          <a:xfrm>
            <a:off x="6588125"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193543" name="AutoShape 7"/>
          <p:cNvCxnSpPr>
            <a:cxnSpLocks noChangeShapeType="1"/>
            <a:stCxn id="193542" idx="0"/>
            <a:endCxn id="193542" idx="2"/>
          </p:cNvCxnSpPr>
          <p:nvPr/>
        </p:nvCxnSpPr>
        <p:spPr bwMode="auto">
          <a:xfrm>
            <a:off x="6969125" y="4956175"/>
            <a:ext cx="0" cy="620713"/>
          </a:xfrm>
          <a:prstGeom prst="straightConnector1">
            <a:avLst/>
          </a:prstGeom>
          <a:noFill/>
          <a:ln w="38100">
            <a:solidFill>
              <a:schemeClr val="tx1"/>
            </a:solidFill>
            <a:round/>
            <a:headEnd/>
            <a:tailEnd/>
          </a:ln>
          <a:effectLst/>
        </p:spPr>
      </p:cxnSp>
      <p:sp>
        <p:nvSpPr>
          <p:cNvPr id="193545" name="AutoShape 9"/>
          <p:cNvSpPr>
            <a:spLocks noChangeArrowheads="1"/>
          </p:cNvSpPr>
          <p:nvPr/>
        </p:nvSpPr>
        <p:spPr bwMode="auto">
          <a:xfrm>
            <a:off x="5380038" y="4298950"/>
            <a:ext cx="762000" cy="127158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193546" name="AutoShape 10"/>
          <p:cNvCxnSpPr>
            <a:cxnSpLocks noChangeShapeType="1"/>
            <a:stCxn id="193545" idx="0"/>
            <a:endCxn id="193545" idx="2"/>
          </p:cNvCxnSpPr>
          <p:nvPr/>
        </p:nvCxnSpPr>
        <p:spPr bwMode="auto">
          <a:xfrm>
            <a:off x="5761038" y="4292600"/>
            <a:ext cx="0" cy="1284288"/>
          </a:xfrm>
          <a:prstGeom prst="straightConnector1">
            <a:avLst/>
          </a:prstGeom>
          <a:noFill/>
          <a:ln w="38100">
            <a:solidFill>
              <a:schemeClr val="tx1"/>
            </a:solidFill>
            <a:round/>
            <a:headEnd/>
            <a:tailEnd/>
          </a:ln>
          <a:effectLst/>
        </p:spPr>
      </p:cxnSp>
      <p:sp>
        <p:nvSpPr>
          <p:cNvPr id="193548" name="AutoShape 12"/>
          <p:cNvSpPr>
            <a:spLocks noChangeArrowheads="1"/>
          </p:cNvSpPr>
          <p:nvPr/>
        </p:nvSpPr>
        <p:spPr bwMode="auto">
          <a:xfrm>
            <a:off x="7807325"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193549" name="AutoShape 13"/>
          <p:cNvCxnSpPr>
            <a:cxnSpLocks noChangeShapeType="1"/>
            <a:stCxn id="193548" idx="0"/>
            <a:endCxn id="193548" idx="2"/>
          </p:cNvCxnSpPr>
          <p:nvPr/>
        </p:nvCxnSpPr>
        <p:spPr bwMode="auto">
          <a:xfrm>
            <a:off x="8188325" y="3933825"/>
            <a:ext cx="0" cy="1643063"/>
          </a:xfrm>
          <a:prstGeom prst="straightConnector1">
            <a:avLst/>
          </a:prstGeom>
          <a:noFill/>
          <a:ln w="38100">
            <a:solidFill>
              <a:schemeClr val="tx1"/>
            </a:solidFill>
            <a:round/>
            <a:headEnd/>
            <a:tailEnd/>
          </a:ln>
          <a:effectLst/>
        </p:spPr>
      </p:cxnSp>
      <p:sp>
        <p:nvSpPr>
          <p:cNvPr id="193550" name="Line 14"/>
          <p:cNvSpPr>
            <a:spLocks noChangeShapeType="1"/>
          </p:cNvSpPr>
          <p:nvPr/>
        </p:nvSpPr>
        <p:spPr bwMode="auto">
          <a:xfrm>
            <a:off x="60404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3551" name="Line 15"/>
          <p:cNvSpPr>
            <a:spLocks noChangeShapeType="1"/>
          </p:cNvSpPr>
          <p:nvPr/>
        </p:nvSpPr>
        <p:spPr bwMode="auto">
          <a:xfrm>
            <a:off x="72469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3552" name="Line 16"/>
          <p:cNvSpPr>
            <a:spLocks noChangeShapeType="1"/>
          </p:cNvSpPr>
          <p:nvPr/>
        </p:nvSpPr>
        <p:spPr bwMode="auto">
          <a:xfrm>
            <a:off x="6040438" y="4451350"/>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3553" name="Line 17"/>
          <p:cNvSpPr>
            <a:spLocks noChangeShapeType="1"/>
          </p:cNvSpPr>
          <p:nvPr/>
        </p:nvSpPr>
        <p:spPr bwMode="auto">
          <a:xfrm>
            <a:off x="6040438" y="47672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3554" name="Line 18"/>
          <p:cNvSpPr>
            <a:spLocks noChangeShapeType="1"/>
          </p:cNvSpPr>
          <p:nvPr/>
        </p:nvSpPr>
        <p:spPr bwMode="auto">
          <a:xfrm>
            <a:off x="60404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3555" name="Line 19"/>
          <p:cNvSpPr>
            <a:spLocks noChangeShapeType="1"/>
          </p:cNvSpPr>
          <p:nvPr/>
        </p:nvSpPr>
        <p:spPr bwMode="auto">
          <a:xfrm>
            <a:off x="72469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3557" name="AutoShape 21"/>
          <p:cNvSpPr>
            <a:spLocks noChangeArrowheads="1"/>
          </p:cNvSpPr>
          <p:nvPr/>
        </p:nvSpPr>
        <p:spPr bwMode="auto">
          <a:xfrm>
            <a:off x="1587500"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193558" name="AutoShape 22"/>
          <p:cNvCxnSpPr>
            <a:cxnSpLocks noChangeShapeType="1"/>
            <a:stCxn id="193557" idx="0"/>
            <a:endCxn id="193557" idx="2"/>
          </p:cNvCxnSpPr>
          <p:nvPr/>
        </p:nvCxnSpPr>
        <p:spPr bwMode="auto">
          <a:xfrm>
            <a:off x="1968500" y="5210175"/>
            <a:ext cx="0" cy="366713"/>
          </a:xfrm>
          <a:prstGeom prst="straightConnector1">
            <a:avLst/>
          </a:prstGeom>
          <a:noFill/>
          <a:ln w="38100">
            <a:solidFill>
              <a:schemeClr val="tx1"/>
            </a:solidFill>
            <a:round/>
            <a:headEnd/>
            <a:tailEnd/>
          </a:ln>
          <a:effectLst/>
        </p:spPr>
      </p:cxnSp>
      <p:sp>
        <p:nvSpPr>
          <p:cNvPr id="193560" name="AutoShape 24"/>
          <p:cNvSpPr>
            <a:spLocks noChangeArrowheads="1"/>
          </p:cNvSpPr>
          <p:nvPr/>
        </p:nvSpPr>
        <p:spPr bwMode="auto">
          <a:xfrm>
            <a:off x="2859088" y="4583113"/>
            <a:ext cx="762000" cy="98901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193561" name="AutoShape 25"/>
          <p:cNvCxnSpPr>
            <a:cxnSpLocks noChangeShapeType="1"/>
            <a:stCxn id="193560" idx="0"/>
            <a:endCxn id="193560" idx="2"/>
          </p:cNvCxnSpPr>
          <p:nvPr/>
        </p:nvCxnSpPr>
        <p:spPr bwMode="auto">
          <a:xfrm>
            <a:off x="3240088" y="4578350"/>
            <a:ext cx="0" cy="998538"/>
          </a:xfrm>
          <a:prstGeom prst="straightConnector1">
            <a:avLst/>
          </a:prstGeom>
          <a:noFill/>
          <a:ln w="38100">
            <a:solidFill>
              <a:schemeClr val="tx1"/>
            </a:solidFill>
            <a:round/>
            <a:headEnd/>
            <a:tailEnd/>
          </a:ln>
          <a:effectLst/>
        </p:spPr>
      </p:cxnSp>
      <p:sp>
        <p:nvSpPr>
          <p:cNvPr id="193563" name="AutoShape 27"/>
          <p:cNvSpPr>
            <a:spLocks noChangeArrowheads="1"/>
          </p:cNvSpPr>
          <p:nvPr/>
        </p:nvSpPr>
        <p:spPr bwMode="auto">
          <a:xfrm>
            <a:off x="379413" y="3941763"/>
            <a:ext cx="762000" cy="16398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193564" name="AutoShape 28"/>
          <p:cNvCxnSpPr>
            <a:cxnSpLocks noChangeShapeType="1"/>
            <a:stCxn id="193563" idx="0"/>
            <a:endCxn id="193563" idx="2"/>
          </p:cNvCxnSpPr>
          <p:nvPr/>
        </p:nvCxnSpPr>
        <p:spPr bwMode="auto">
          <a:xfrm>
            <a:off x="760413" y="3933825"/>
            <a:ext cx="0" cy="1655763"/>
          </a:xfrm>
          <a:prstGeom prst="straightConnector1">
            <a:avLst/>
          </a:prstGeom>
          <a:noFill/>
          <a:ln w="38100">
            <a:solidFill>
              <a:schemeClr val="tx1"/>
            </a:solidFill>
            <a:round/>
            <a:headEnd/>
            <a:tailEnd/>
          </a:ln>
          <a:effectLst/>
        </p:spPr>
      </p:cxnSp>
      <p:sp>
        <p:nvSpPr>
          <p:cNvPr id="193565" name="Line 29"/>
          <p:cNvSpPr>
            <a:spLocks noChangeShapeType="1"/>
          </p:cNvSpPr>
          <p:nvPr/>
        </p:nvSpPr>
        <p:spPr bwMode="auto">
          <a:xfrm>
            <a:off x="1016000" y="4451350"/>
            <a:ext cx="304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3566" name="Line 30"/>
          <p:cNvSpPr>
            <a:spLocks noChangeShapeType="1"/>
          </p:cNvSpPr>
          <p:nvPr/>
        </p:nvSpPr>
        <p:spPr bwMode="auto">
          <a:xfrm>
            <a:off x="1016000" y="47656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3567" name="Line 31"/>
          <p:cNvSpPr>
            <a:spLocks noChangeShapeType="1"/>
          </p:cNvSpPr>
          <p:nvPr/>
        </p:nvSpPr>
        <p:spPr bwMode="auto">
          <a:xfrm>
            <a:off x="1016000" y="50958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3568" name="Line 32"/>
          <p:cNvSpPr>
            <a:spLocks noChangeShapeType="1"/>
          </p:cNvSpPr>
          <p:nvPr/>
        </p:nvSpPr>
        <p:spPr bwMode="auto">
          <a:xfrm>
            <a:off x="1016000" y="5389563"/>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3569" name="Line 33"/>
          <p:cNvSpPr>
            <a:spLocks noChangeShapeType="1"/>
          </p:cNvSpPr>
          <p:nvPr/>
        </p:nvSpPr>
        <p:spPr bwMode="auto">
          <a:xfrm>
            <a:off x="2286000"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3570" name="Line 34"/>
          <p:cNvSpPr>
            <a:spLocks noChangeShapeType="1"/>
          </p:cNvSpPr>
          <p:nvPr/>
        </p:nvSpPr>
        <p:spPr bwMode="auto">
          <a:xfrm>
            <a:off x="3556000" y="5383213"/>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3571" name="Line 35"/>
          <p:cNvSpPr>
            <a:spLocks noChangeShapeType="1"/>
          </p:cNvSpPr>
          <p:nvPr/>
        </p:nvSpPr>
        <p:spPr bwMode="auto">
          <a:xfrm>
            <a:off x="3556000" y="5097463"/>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3572" name="Line 36"/>
          <p:cNvSpPr>
            <a:spLocks noChangeShapeType="1"/>
          </p:cNvSpPr>
          <p:nvPr/>
        </p:nvSpPr>
        <p:spPr bwMode="auto">
          <a:xfrm>
            <a:off x="3556000" y="4767263"/>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3574" name="AutoShape 38"/>
          <p:cNvSpPr>
            <a:spLocks noChangeArrowheads="1"/>
          </p:cNvSpPr>
          <p:nvPr/>
        </p:nvSpPr>
        <p:spPr bwMode="auto">
          <a:xfrm>
            <a:off x="4124325" y="4308475"/>
            <a:ext cx="762000" cy="12747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6</a:t>
            </a:r>
          </a:p>
        </p:txBody>
      </p:sp>
      <p:cxnSp>
        <p:nvCxnSpPr>
          <p:cNvPr id="193575" name="AutoShape 39"/>
          <p:cNvCxnSpPr>
            <a:cxnSpLocks noChangeShapeType="1"/>
            <a:stCxn id="193574" idx="0"/>
            <a:endCxn id="193574" idx="2"/>
          </p:cNvCxnSpPr>
          <p:nvPr/>
        </p:nvCxnSpPr>
        <p:spPr bwMode="auto">
          <a:xfrm>
            <a:off x="4505325" y="4302125"/>
            <a:ext cx="0" cy="1287463"/>
          </a:xfrm>
          <a:prstGeom prst="straightConnector1">
            <a:avLst/>
          </a:prstGeom>
          <a:noFill/>
          <a:ln w="38100">
            <a:solidFill>
              <a:schemeClr val="tx1"/>
            </a:solidFill>
            <a:round/>
            <a:headEnd/>
            <a:tailEnd/>
          </a:ln>
          <a:effectLst/>
        </p:spPr>
      </p:cxnSp>
      <p:sp>
        <p:nvSpPr>
          <p:cNvPr id="193577" name="Line 41"/>
          <p:cNvSpPr>
            <a:spLocks noChangeShapeType="1"/>
          </p:cNvSpPr>
          <p:nvPr/>
        </p:nvSpPr>
        <p:spPr bwMode="auto">
          <a:xfrm>
            <a:off x="4821238"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3578" name="Line 42"/>
          <p:cNvSpPr>
            <a:spLocks noChangeShapeType="1"/>
          </p:cNvSpPr>
          <p:nvPr/>
        </p:nvSpPr>
        <p:spPr bwMode="auto">
          <a:xfrm>
            <a:off x="4821238" y="510063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3579" name="Line 43"/>
          <p:cNvSpPr>
            <a:spLocks noChangeShapeType="1"/>
          </p:cNvSpPr>
          <p:nvPr/>
        </p:nvSpPr>
        <p:spPr bwMode="auto">
          <a:xfrm>
            <a:off x="4821238" y="477043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3580" name="Line 44"/>
          <p:cNvSpPr>
            <a:spLocks noChangeShapeType="1"/>
          </p:cNvSpPr>
          <p:nvPr/>
        </p:nvSpPr>
        <p:spPr bwMode="auto">
          <a:xfrm>
            <a:off x="4824413" y="44608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3581" name="Line 45"/>
          <p:cNvSpPr>
            <a:spLocks noChangeShapeType="1"/>
          </p:cNvSpPr>
          <p:nvPr/>
        </p:nvSpPr>
        <p:spPr bwMode="auto">
          <a:xfrm>
            <a:off x="1058863" y="4168775"/>
            <a:ext cx="6696075" cy="635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3583" name="Rectangle 47"/>
          <p:cNvSpPr>
            <a:spLocks noChangeArrowheads="1"/>
          </p:cNvSpPr>
          <p:nvPr/>
        </p:nvSpPr>
        <p:spPr bwMode="auto">
          <a:xfrm>
            <a:off x="1952625" y="52482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93584" name="Rectangle 48"/>
          <p:cNvSpPr>
            <a:spLocks noChangeArrowheads="1"/>
          </p:cNvSpPr>
          <p:nvPr/>
        </p:nvSpPr>
        <p:spPr bwMode="auto">
          <a:xfrm>
            <a:off x="3306763" y="46513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93585" name="Rectangle 49"/>
          <p:cNvSpPr>
            <a:spLocks noChangeArrowheads="1"/>
          </p:cNvSpPr>
          <p:nvPr/>
        </p:nvSpPr>
        <p:spPr bwMode="auto">
          <a:xfrm>
            <a:off x="4564063" y="432593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93586" name="Rectangle 50"/>
          <p:cNvSpPr>
            <a:spLocks noChangeArrowheads="1"/>
          </p:cNvSpPr>
          <p:nvPr/>
        </p:nvSpPr>
        <p:spPr bwMode="auto">
          <a:xfrm>
            <a:off x="5829300" y="43449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93587" name="Rectangle 51"/>
          <p:cNvSpPr>
            <a:spLocks noChangeArrowheads="1"/>
          </p:cNvSpPr>
          <p:nvPr/>
        </p:nvSpPr>
        <p:spPr bwMode="auto">
          <a:xfrm>
            <a:off x="7053263" y="49926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93588" name="Rectangle 52"/>
          <p:cNvSpPr>
            <a:spLocks noChangeArrowheads="1"/>
          </p:cNvSpPr>
          <p:nvPr/>
        </p:nvSpPr>
        <p:spPr bwMode="auto">
          <a:xfrm>
            <a:off x="8243888" y="39909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93601" name="AutoShape 65"/>
          <p:cNvSpPr>
            <a:spLocks noChangeArrowheads="1"/>
          </p:cNvSpPr>
          <p:nvPr/>
        </p:nvSpPr>
        <p:spPr bwMode="auto">
          <a:xfrm>
            <a:off x="755650"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93602" name="AutoShape 66"/>
          <p:cNvSpPr>
            <a:spLocks noChangeArrowheads="1"/>
          </p:cNvSpPr>
          <p:nvPr/>
        </p:nvSpPr>
        <p:spPr bwMode="auto">
          <a:xfrm>
            <a:off x="1978025"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93603" name="AutoShape 67"/>
          <p:cNvSpPr>
            <a:spLocks noChangeArrowheads="1"/>
          </p:cNvSpPr>
          <p:nvPr/>
        </p:nvSpPr>
        <p:spPr bwMode="auto">
          <a:xfrm>
            <a:off x="3273425" y="46339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93604" name="AutoShape 68"/>
          <p:cNvSpPr>
            <a:spLocks noChangeArrowheads="1"/>
          </p:cNvSpPr>
          <p:nvPr/>
        </p:nvSpPr>
        <p:spPr bwMode="auto">
          <a:xfrm>
            <a:off x="8170863"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93605" name="AutoShape 69"/>
          <p:cNvSpPr>
            <a:spLocks noChangeArrowheads="1"/>
          </p:cNvSpPr>
          <p:nvPr/>
        </p:nvSpPr>
        <p:spPr bwMode="auto">
          <a:xfrm>
            <a:off x="7018338" y="49942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93606" name="AutoShape 70"/>
          <p:cNvSpPr>
            <a:spLocks noChangeArrowheads="1"/>
          </p:cNvSpPr>
          <p:nvPr/>
        </p:nvSpPr>
        <p:spPr bwMode="auto">
          <a:xfrm>
            <a:off x="5724525" y="4292600"/>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93607" name="AutoShape 71"/>
          <p:cNvSpPr>
            <a:spLocks noChangeArrowheads="1"/>
          </p:cNvSpPr>
          <p:nvPr/>
        </p:nvSpPr>
        <p:spPr bwMode="auto">
          <a:xfrm>
            <a:off x="4500563"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52" name="Footer Placeholder 51"/>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2" name="Text Box 34">
            <a:extLst>
              <a:ext uri="{FF2B5EF4-FFF2-40B4-BE49-F238E27FC236}">
                <a16:creationId xmlns:a16="http://schemas.microsoft.com/office/drawing/2014/main" id="{5A1CEAA6-2112-0C12-B4B1-F13A95BA7631}"/>
              </a:ext>
            </a:extLst>
          </p:cNvPr>
          <p:cNvSpPr txBox="1">
            <a:spLocks noChangeArrowheads="1"/>
          </p:cNvSpPr>
          <p:nvPr/>
        </p:nvSpPr>
        <p:spPr bwMode="auto">
          <a:xfrm>
            <a:off x="700845" y="1841500"/>
            <a:ext cx="5346335" cy="440955"/>
          </a:xfrm>
          <a:prstGeom prst="rect">
            <a:avLst/>
          </a:prstGeom>
          <a:noFill/>
          <a:ln w="38100" algn="ctr">
            <a:solidFill>
              <a:srgbClr val="66FF33"/>
            </a:solidFill>
            <a:miter lim="800000"/>
            <a:headEnd/>
            <a:tailEnd/>
          </a:ln>
        </p:spPr>
        <p:txBody>
          <a:bodyPr wrap="none">
            <a:spAutoFit/>
          </a:bodyPr>
          <a:lstStyle/>
          <a:p>
            <a:r>
              <a:rPr lang="en-US" sz="2800" b="0" dirty="0">
                <a:solidFill>
                  <a:srgbClr val="FFFF00"/>
                </a:solidFill>
                <a:latin typeface="Arial" pitchFamily="34" charset="0"/>
              </a:rPr>
              <a:t>Call </a:t>
            </a:r>
            <a:r>
              <a:rPr lang="en-US" sz="2800" b="0" dirty="0">
                <a:solidFill>
                  <a:srgbClr val="FFFF00"/>
                </a:solidFill>
                <a:latin typeface="Consolas" panose="020B0609020204030204" pitchFamily="49" charset="0"/>
              </a:rPr>
              <a:t>find()</a:t>
            </a:r>
            <a:r>
              <a:rPr lang="en-US" sz="2800" b="0" dirty="0">
                <a:solidFill>
                  <a:srgbClr val="FFFF00"/>
                </a:solidFill>
                <a:latin typeface="Arial" pitchFamily="34" charset="0"/>
              </a:rPr>
              <a:t> to get predecessors</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lide Number Placeholder 5"/>
          <p:cNvSpPr>
            <a:spLocks noGrp="1"/>
          </p:cNvSpPr>
          <p:nvPr>
            <p:ph type="sldNum" sz="quarter" idx="12"/>
          </p:nvPr>
        </p:nvSpPr>
        <p:spPr/>
        <p:txBody>
          <a:bodyPr/>
          <a:lstStyle/>
          <a:p>
            <a:fld id="{A8DDC031-C4D0-466F-9386-5D160EC77434}" type="slidenum">
              <a:rPr lang="en-US">
                <a:latin typeface="+mj-lt"/>
              </a:rPr>
              <a:pPr/>
              <a:t>57</a:t>
            </a:fld>
            <a:endParaRPr lang="en-US">
              <a:latin typeface="+mj-lt"/>
            </a:endParaRPr>
          </a:p>
        </p:txBody>
      </p:sp>
      <p:sp>
        <p:nvSpPr>
          <p:cNvPr id="197634" name="Rectangle 2"/>
          <p:cNvSpPr>
            <a:spLocks noGrp="1" noChangeArrowheads="1"/>
          </p:cNvSpPr>
          <p:nvPr>
            <p:ph type="title"/>
          </p:nvPr>
        </p:nvSpPr>
        <p:spPr>
          <a:xfrm>
            <a:off x="611188" y="333375"/>
            <a:ext cx="7772400" cy="1143000"/>
          </a:xfrm>
        </p:spPr>
        <p:txBody>
          <a:bodyPr/>
          <a:lstStyle/>
          <a:p>
            <a:r>
              <a:rPr lang="en-US" dirty="0">
                <a:solidFill>
                  <a:srgbClr val="FFFF00"/>
                </a:solidFill>
              </a:rPr>
              <a:t>contains(8)</a:t>
            </a:r>
          </a:p>
        </p:txBody>
      </p:sp>
      <p:sp>
        <p:nvSpPr>
          <p:cNvPr id="197638" name="AutoShape 6"/>
          <p:cNvSpPr>
            <a:spLocks noChangeArrowheads="1"/>
          </p:cNvSpPr>
          <p:nvPr/>
        </p:nvSpPr>
        <p:spPr bwMode="auto">
          <a:xfrm>
            <a:off x="6588125"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8</a:t>
            </a:r>
          </a:p>
        </p:txBody>
      </p:sp>
      <p:cxnSp>
        <p:nvCxnSpPr>
          <p:cNvPr id="197639" name="AutoShape 7"/>
          <p:cNvCxnSpPr>
            <a:cxnSpLocks noChangeShapeType="1"/>
            <a:stCxn id="197638" idx="0"/>
            <a:endCxn id="197638" idx="2"/>
          </p:cNvCxnSpPr>
          <p:nvPr/>
        </p:nvCxnSpPr>
        <p:spPr bwMode="auto">
          <a:xfrm>
            <a:off x="6969125" y="4956175"/>
            <a:ext cx="0" cy="620713"/>
          </a:xfrm>
          <a:prstGeom prst="straightConnector1">
            <a:avLst/>
          </a:prstGeom>
          <a:noFill/>
          <a:ln w="38100">
            <a:solidFill>
              <a:schemeClr val="tx1"/>
            </a:solidFill>
            <a:round/>
            <a:headEnd/>
            <a:tailEnd/>
          </a:ln>
          <a:effectLst/>
        </p:spPr>
      </p:cxnSp>
      <p:sp>
        <p:nvSpPr>
          <p:cNvPr id="197641" name="AutoShape 9"/>
          <p:cNvSpPr>
            <a:spLocks noChangeArrowheads="1"/>
          </p:cNvSpPr>
          <p:nvPr/>
        </p:nvSpPr>
        <p:spPr bwMode="auto">
          <a:xfrm>
            <a:off x="5380038" y="4298950"/>
            <a:ext cx="762000" cy="127158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7</a:t>
            </a:r>
          </a:p>
        </p:txBody>
      </p:sp>
      <p:cxnSp>
        <p:nvCxnSpPr>
          <p:cNvPr id="197642" name="AutoShape 10"/>
          <p:cNvCxnSpPr>
            <a:cxnSpLocks noChangeShapeType="1"/>
            <a:stCxn id="197641" idx="0"/>
            <a:endCxn id="197641" idx="2"/>
          </p:cNvCxnSpPr>
          <p:nvPr/>
        </p:nvCxnSpPr>
        <p:spPr bwMode="auto">
          <a:xfrm>
            <a:off x="5761038" y="4292600"/>
            <a:ext cx="0" cy="1284288"/>
          </a:xfrm>
          <a:prstGeom prst="straightConnector1">
            <a:avLst/>
          </a:prstGeom>
          <a:noFill/>
          <a:ln w="38100">
            <a:solidFill>
              <a:schemeClr val="tx1"/>
            </a:solidFill>
            <a:round/>
            <a:headEnd/>
            <a:tailEnd/>
          </a:ln>
          <a:effectLst/>
        </p:spPr>
      </p:cxnSp>
      <p:sp>
        <p:nvSpPr>
          <p:cNvPr id="197644" name="AutoShape 12"/>
          <p:cNvSpPr>
            <a:spLocks noChangeArrowheads="1"/>
          </p:cNvSpPr>
          <p:nvPr/>
        </p:nvSpPr>
        <p:spPr bwMode="auto">
          <a:xfrm>
            <a:off x="7807325"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9</a:t>
            </a:r>
          </a:p>
        </p:txBody>
      </p:sp>
      <p:cxnSp>
        <p:nvCxnSpPr>
          <p:cNvPr id="197645" name="AutoShape 13"/>
          <p:cNvCxnSpPr>
            <a:cxnSpLocks noChangeShapeType="1"/>
            <a:stCxn id="197644" idx="0"/>
            <a:endCxn id="197644" idx="2"/>
          </p:cNvCxnSpPr>
          <p:nvPr/>
        </p:nvCxnSpPr>
        <p:spPr bwMode="auto">
          <a:xfrm>
            <a:off x="8188325" y="3933825"/>
            <a:ext cx="0" cy="1643063"/>
          </a:xfrm>
          <a:prstGeom prst="straightConnector1">
            <a:avLst/>
          </a:prstGeom>
          <a:noFill/>
          <a:ln w="38100">
            <a:solidFill>
              <a:schemeClr val="tx1"/>
            </a:solidFill>
            <a:round/>
            <a:headEnd/>
            <a:tailEnd/>
          </a:ln>
          <a:effectLst/>
        </p:spPr>
      </p:cxnSp>
      <p:sp>
        <p:nvSpPr>
          <p:cNvPr id="197646" name="Line 14"/>
          <p:cNvSpPr>
            <a:spLocks noChangeShapeType="1"/>
          </p:cNvSpPr>
          <p:nvPr/>
        </p:nvSpPr>
        <p:spPr bwMode="auto">
          <a:xfrm>
            <a:off x="60404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7647" name="Line 15"/>
          <p:cNvSpPr>
            <a:spLocks noChangeShapeType="1"/>
          </p:cNvSpPr>
          <p:nvPr/>
        </p:nvSpPr>
        <p:spPr bwMode="auto">
          <a:xfrm>
            <a:off x="72469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7648" name="Line 16"/>
          <p:cNvSpPr>
            <a:spLocks noChangeShapeType="1"/>
          </p:cNvSpPr>
          <p:nvPr/>
        </p:nvSpPr>
        <p:spPr bwMode="auto">
          <a:xfrm>
            <a:off x="6040438" y="4451350"/>
            <a:ext cx="17145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7649" name="Line 17"/>
          <p:cNvSpPr>
            <a:spLocks noChangeShapeType="1"/>
          </p:cNvSpPr>
          <p:nvPr/>
        </p:nvSpPr>
        <p:spPr bwMode="auto">
          <a:xfrm>
            <a:off x="6040438" y="4767263"/>
            <a:ext cx="17145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7650" name="Line 18"/>
          <p:cNvSpPr>
            <a:spLocks noChangeShapeType="1"/>
          </p:cNvSpPr>
          <p:nvPr/>
        </p:nvSpPr>
        <p:spPr bwMode="auto">
          <a:xfrm>
            <a:off x="60404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7651" name="Line 19"/>
          <p:cNvSpPr>
            <a:spLocks noChangeShapeType="1"/>
          </p:cNvSpPr>
          <p:nvPr/>
        </p:nvSpPr>
        <p:spPr bwMode="auto">
          <a:xfrm>
            <a:off x="72469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7653" name="AutoShape 21"/>
          <p:cNvSpPr>
            <a:spLocks noChangeArrowheads="1"/>
          </p:cNvSpPr>
          <p:nvPr/>
        </p:nvSpPr>
        <p:spPr bwMode="auto">
          <a:xfrm>
            <a:off x="1587500"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2</a:t>
            </a:r>
          </a:p>
        </p:txBody>
      </p:sp>
      <p:cxnSp>
        <p:nvCxnSpPr>
          <p:cNvPr id="197654" name="AutoShape 22"/>
          <p:cNvCxnSpPr>
            <a:cxnSpLocks noChangeShapeType="1"/>
            <a:stCxn id="197653" idx="0"/>
            <a:endCxn id="197653" idx="2"/>
          </p:cNvCxnSpPr>
          <p:nvPr/>
        </p:nvCxnSpPr>
        <p:spPr bwMode="auto">
          <a:xfrm>
            <a:off x="1968500" y="5210175"/>
            <a:ext cx="0" cy="366713"/>
          </a:xfrm>
          <a:prstGeom prst="straightConnector1">
            <a:avLst/>
          </a:prstGeom>
          <a:noFill/>
          <a:ln w="38100">
            <a:solidFill>
              <a:schemeClr val="tx1"/>
            </a:solidFill>
            <a:round/>
            <a:headEnd/>
            <a:tailEnd/>
          </a:ln>
          <a:effectLst/>
        </p:spPr>
      </p:cxnSp>
      <p:sp>
        <p:nvSpPr>
          <p:cNvPr id="197656" name="AutoShape 24"/>
          <p:cNvSpPr>
            <a:spLocks noChangeArrowheads="1"/>
          </p:cNvSpPr>
          <p:nvPr/>
        </p:nvSpPr>
        <p:spPr bwMode="auto">
          <a:xfrm>
            <a:off x="2859088" y="4583113"/>
            <a:ext cx="762000" cy="98901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5</a:t>
            </a:r>
          </a:p>
        </p:txBody>
      </p:sp>
      <p:cxnSp>
        <p:nvCxnSpPr>
          <p:cNvPr id="197657" name="AutoShape 25"/>
          <p:cNvCxnSpPr>
            <a:cxnSpLocks noChangeShapeType="1"/>
            <a:stCxn id="197656" idx="0"/>
            <a:endCxn id="197656" idx="2"/>
          </p:cNvCxnSpPr>
          <p:nvPr/>
        </p:nvCxnSpPr>
        <p:spPr bwMode="auto">
          <a:xfrm>
            <a:off x="3240088" y="4578350"/>
            <a:ext cx="0" cy="998538"/>
          </a:xfrm>
          <a:prstGeom prst="straightConnector1">
            <a:avLst/>
          </a:prstGeom>
          <a:noFill/>
          <a:ln w="38100">
            <a:solidFill>
              <a:schemeClr val="tx1"/>
            </a:solidFill>
            <a:round/>
            <a:headEnd/>
            <a:tailEnd/>
          </a:ln>
          <a:effectLst/>
        </p:spPr>
      </p:cxnSp>
      <p:sp>
        <p:nvSpPr>
          <p:cNvPr id="197659" name="AutoShape 27"/>
          <p:cNvSpPr>
            <a:spLocks noChangeArrowheads="1"/>
          </p:cNvSpPr>
          <p:nvPr/>
        </p:nvSpPr>
        <p:spPr bwMode="auto">
          <a:xfrm>
            <a:off x="379413" y="3941763"/>
            <a:ext cx="762000" cy="16398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0</a:t>
            </a:r>
          </a:p>
        </p:txBody>
      </p:sp>
      <p:cxnSp>
        <p:nvCxnSpPr>
          <p:cNvPr id="197660" name="AutoShape 28"/>
          <p:cNvCxnSpPr>
            <a:cxnSpLocks noChangeShapeType="1"/>
            <a:stCxn id="197659" idx="0"/>
            <a:endCxn id="197659" idx="2"/>
          </p:cNvCxnSpPr>
          <p:nvPr/>
        </p:nvCxnSpPr>
        <p:spPr bwMode="auto">
          <a:xfrm>
            <a:off x="760413" y="3933825"/>
            <a:ext cx="0" cy="1655763"/>
          </a:xfrm>
          <a:prstGeom prst="straightConnector1">
            <a:avLst/>
          </a:prstGeom>
          <a:noFill/>
          <a:ln w="38100">
            <a:solidFill>
              <a:schemeClr val="tx1"/>
            </a:solidFill>
            <a:round/>
            <a:headEnd/>
            <a:tailEnd/>
          </a:ln>
          <a:effectLst/>
        </p:spPr>
      </p:cxnSp>
      <p:sp>
        <p:nvSpPr>
          <p:cNvPr id="197661" name="Line 29"/>
          <p:cNvSpPr>
            <a:spLocks noChangeShapeType="1"/>
          </p:cNvSpPr>
          <p:nvPr/>
        </p:nvSpPr>
        <p:spPr bwMode="auto">
          <a:xfrm>
            <a:off x="1016000" y="4451350"/>
            <a:ext cx="304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7662" name="Line 30"/>
          <p:cNvSpPr>
            <a:spLocks noChangeShapeType="1"/>
          </p:cNvSpPr>
          <p:nvPr/>
        </p:nvSpPr>
        <p:spPr bwMode="auto">
          <a:xfrm>
            <a:off x="1016000" y="47656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7663" name="Line 31"/>
          <p:cNvSpPr>
            <a:spLocks noChangeShapeType="1"/>
          </p:cNvSpPr>
          <p:nvPr/>
        </p:nvSpPr>
        <p:spPr bwMode="auto">
          <a:xfrm>
            <a:off x="1016000" y="5095875"/>
            <a:ext cx="177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7664" name="Line 32"/>
          <p:cNvSpPr>
            <a:spLocks noChangeShapeType="1"/>
          </p:cNvSpPr>
          <p:nvPr/>
        </p:nvSpPr>
        <p:spPr bwMode="auto">
          <a:xfrm>
            <a:off x="1016000" y="5389563"/>
            <a:ext cx="508000" cy="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7665" name="Line 33"/>
          <p:cNvSpPr>
            <a:spLocks noChangeShapeType="1"/>
          </p:cNvSpPr>
          <p:nvPr/>
        </p:nvSpPr>
        <p:spPr bwMode="auto">
          <a:xfrm>
            <a:off x="2286000"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7666" name="Line 34"/>
          <p:cNvSpPr>
            <a:spLocks noChangeShapeType="1"/>
          </p:cNvSpPr>
          <p:nvPr/>
        </p:nvSpPr>
        <p:spPr bwMode="auto">
          <a:xfrm>
            <a:off x="3556000" y="5383213"/>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7667" name="Line 35"/>
          <p:cNvSpPr>
            <a:spLocks noChangeShapeType="1"/>
          </p:cNvSpPr>
          <p:nvPr/>
        </p:nvSpPr>
        <p:spPr bwMode="auto">
          <a:xfrm>
            <a:off x="3556000" y="5097463"/>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7668" name="Line 36"/>
          <p:cNvSpPr>
            <a:spLocks noChangeShapeType="1"/>
          </p:cNvSpPr>
          <p:nvPr/>
        </p:nvSpPr>
        <p:spPr bwMode="auto">
          <a:xfrm>
            <a:off x="3556000" y="4767263"/>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7670" name="AutoShape 38"/>
          <p:cNvSpPr>
            <a:spLocks noChangeArrowheads="1"/>
          </p:cNvSpPr>
          <p:nvPr/>
        </p:nvSpPr>
        <p:spPr bwMode="auto">
          <a:xfrm>
            <a:off x="4124325" y="4308475"/>
            <a:ext cx="762000" cy="12747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2"/>
                </a:solidFill>
                <a:latin typeface="+mj-lt"/>
              </a:rPr>
              <a:t>6</a:t>
            </a:r>
          </a:p>
        </p:txBody>
      </p:sp>
      <p:cxnSp>
        <p:nvCxnSpPr>
          <p:cNvPr id="197671" name="AutoShape 39"/>
          <p:cNvCxnSpPr>
            <a:cxnSpLocks noChangeShapeType="1"/>
            <a:stCxn id="197670" idx="0"/>
            <a:endCxn id="197670" idx="2"/>
          </p:cNvCxnSpPr>
          <p:nvPr/>
        </p:nvCxnSpPr>
        <p:spPr bwMode="auto">
          <a:xfrm>
            <a:off x="4505325" y="4302125"/>
            <a:ext cx="0" cy="1287463"/>
          </a:xfrm>
          <a:prstGeom prst="straightConnector1">
            <a:avLst/>
          </a:prstGeom>
          <a:noFill/>
          <a:ln w="38100">
            <a:solidFill>
              <a:schemeClr val="tx1"/>
            </a:solidFill>
            <a:round/>
            <a:headEnd/>
            <a:tailEnd/>
          </a:ln>
          <a:effectLst/>
        </p:spPr>
      </p:cxnSp>
      <p:sp>
        <p:nvSpPr>
          <p:cNvPr id="197673" name="Line 41"/>
          <p:cNvSpPr>
            <a:spLocks noChangeShapeType="1"/>
          </p:cNvSpPr>
          <p:nvPr/>
        </p:nvSpPr>
        <p:spPr bwMode="auto">
          <a:xfrm>
            <a:off x="4821238" y="538638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7674" name="Line 42"/>
          <p:cNvSpPr>
            <a:spLocks noChangeShapeType="1"/>
          </p:cNvSpPr>
          <p:nvPr/>
        </p:nvSpPr>
        <p:spPr bwMode="auto">
          <a:xfrm>
            <a:off x="4821238" y="510063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7675" name="Line 43"/>
          <p:cNvSpPr>
            <a:spLocks noChangeShapeType="1"/>
          </p:cNvSpPr>
          <p:nvPr/>
        </p:nvSpPr>
        <p:spPr bwMode="auto">
          <a:xfrm>
            <a:off x="4821238" y="4770438"/>
            <a:ext cx="508000" cy="1587"/>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7676" name="Line 44"/>
          <p:cNvSpPr>
            <a:spLocks noChangeShapeType="1"/>
          </p:cNvSpPr>
          <p:nvPr/>
        </p:nvSpPr>
        <p:spPr bwMode="auto">
          <a:xfrm>
            <a:off x="4824413" y="4460875"/>
            <a:ext cx="508000" cy="1588"/>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7677" name="Line 45"/>
          <p:cNvSpPr>
            <a:spLocks noChangeShapeType="1"/>
          </p:cNvSpPr>
          <p:nvPr/>
        </p:nvSpPr>
        <p:spPr bwMode="auto">
          <a:xfrm>
            <a:off x="1058863" y="4168775"/>
            <a:ext cx="6696075" cy="6350"/>
          </a:xfrm>
          <a:prstGeom prst="line">
            <a:avLst/>
          </a:prstGeom>
          <a:noFill/>
          <a:ln w="38100">
            <a:solidFill>
              <a:schemeClr val="tx1"/>
            </a:solidFill>
            <a:round/>
            <a:headEnd/>
            <a:tailEnd type="triangle" w="lg" len="lg"/>
          </a:ln>
          <a:effectLst/>
        </p:spPr>
        <p:txBody>
          <a:bodyPr/>
          <a:lstStyle/>
          <a:p>
            <a:endParaRPr lang="en-US">
              <a:solidFill>
                <a:schemeClr val="bg2"/>
              </a:solidFill>
              <a:latin typeface="+mj-lt"/>
            </a:endParaRPr>
          </a:p>
        </p:txBody>
      </p:sp>
      <p:sp>
        <p:nvSpPr>
          <p:cNvPr id="197679" name="Rectangle 47"/>
          <p:cNvSpPr>
            <a:spLocks noChangeArrowheads="1"/>
          </p:cNvSpPr>
          <p:nvPr/>
        </p:nvSpPr>
        <p:spPr bwMode="auto">
          <a:xfrm>
            <a:off x="1952625" y="52482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97680" name="Rectangle 48"/>
          <p:cNvSpPr>
            <a:spLocks noChangeArrowheads="1"/>
          </p:cNvSpPr>
          <p:nvPr/>
        </p:nvSpPr>
        <p:spPr bwMode="auto">
          <a:xfrm>
            <a:off x="3306763" y="46513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97681" name="Rectangle 49"/>
          <p:cNvSpPr>
            <a:spLocks noChangeArrowheads="1"/>
          </p:cNvSpPr>
          <p:nvPr/>
        </p:nvSpPr>
        <p:spPr bwMode="auto">
          <a:xfrm>
            <a:off x="4564063" y="432593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97682" name="Rectangle 50"/>
          <p:cNvSpPr>
            <a:spLocks noChangeArrowheads="1"/>
          </p:cNvSpPr>
          <p:nvPr/>
        </p:nvSpPr>
        <p:spPr bwMode="auto">
          <a:xfrm>
            <a:off x="5829300" y="43449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97683" name="Rectangle 51"/>
          <p:cNvSpPr>
            <a:spLocks noChangeArrowheads="1"/>
          </p:cNvSpPr>
          <p:nvPr/>
        </p:nvSpPr>
        <p:spPr bwMode="auto">
          <a:xfrm>
            <a:off x="7053263" y="49926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97684" name="Rectangle 52"/>
          <p:cNvSpPr>
            <a:spLocks noChangeArrowheads="1"/>
          </p:cNvSpPr>
          <p:nvPr/>
        </p:nvSpPr>
        <p:spPr bwMode="auto">
          <a:xfrm>
            <a:off x="8243888" y="39909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2"/>
                </a:solidFill>
                <a:latin typeface="+mj-lt"/>
              </a:rPr>
              <a:t>0</a:t>
            </a:r>
          </a:p>
        </p:txBody>
      </p:sp>
      <p:sp>
        <p:nvSpPr>
          <p:cNvPr id="197696" name="AutoShape 64"/>
          <p:cNvSpPr>
            <a:spLocks noChangeArrowheads="1"/>
          </p:cNvSpPr>
          <p:nvPr/>
        </p:nvSpPr>
        <p:spPr bwMode="auto">
          <a:xfrm>
            <a:off x="755650"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97697" name="AutoShape 65"/>
          <p:cNvSpPr>
            <a:spLocks noChangeArrowheads="1"/>
          </p:cNvSpPr>
          <p:nvPr/>
        </p:nvSpPr>
        <p:spPr bwMode="auto">
          <a:xfrm>
            <a:off x="1978025"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97698" name="AutoShape 66"/>
          <p:cNvSpPr>
            <a:spLocks noChangeArrowheads="1"/>
          </p:cNvSpPr>
          <p:nvPr/>
        </p:nvSpPr>
        <p:spPr bwMode="auto">
          <a:xfrm>
            <a:off x="3273425" y="46339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97699" name="AutoShape 67"/>
          <p:cNvSpPr>
            <a:spLocks noChangeArrowheads="1"/>
          </p:cNvSpPr>
          <p:nvPr/>
        </p:nvSpPr>
        <p:spPr bwMode="auto">
          <a:xfrm>
            <a:off x="8170863"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97700" name="AutoShape 68"/>
          <p:cNvSpPr>
            <a:spLocks noChangeArrowheads="1"/>
          </p:cNvSpPr>
          <p:nvPr/>
        </p:nvSpPr>
        <p:spPr bwMode="auto">
          <a:xfrm>
            <a:off x="7018338" y="49942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97701" name="AutoShape 69"/>
          <p:cNvSpPr>
            <a:spLocks noChangeArrowheads="1"/>
          </p:cNvSpPr>
          <p:nvPr/>
        </p:nvSpPr>
        <p:spPr bwMode="auto">
          <a:xfrm>
            <a:off x="5724525" y="4292600"/>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197702" name="AutoShape 70"/>
          <p:cNvSpPr>
            <a:spLocks noChangeArrowheads="1"/>
          </p:cNvSpPr>
          <p:nvPr/>
        </p:nvSpPr>
        <p:spPr bwMode="auto">
          <a:xfrm>
            <a:off x="4500563"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2"/>
              </a:solidFill>
              <a:latin typeface="+mj-lt"/>
            </a:endParaRPr>
          </a:p>
        </p:txBody>
      </p:sp>
      <p:sp>
        <p:nvSpPr>
          <p:cNvPr id="62" name="Footer Placeholder 61"/>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2" name="Text Box 34">
            <a:extLst>
              <a:ext uri="{FF2B5EF4-FFF2-40B4-BE49-F238E27FC236}">
                <a16:creationId xmlns:a16="http://schemas.microsoft.com/office/drawing/2014/main" id="{45A73410-CBAD-AD62-6C2E-F8C160C91BA8}"/>
              </a:ext>
            </a:extLst>
          </p:cNvPr>
          <p:cNvSpPr txBox="1">
            <a:spLocks noChangeArrowheads="1"/>
          </p:cNvSpPr>
          <p:nvPr/>
        </p:nvSpPr>
        <p:spPr bwMode="auto">
          <a:xfrm>
            <a:off x="700845" y="1841500"/>
            <a:ext cx="5346335" cy="440955"/>
          </a:xfrm>
          <a:prstGeom prst="rect">
            <a:avLst/>
          </a:prstGeom>
          <a:noFill/>
          <a:ln w="38100" algn="ctr">
            <a:solidFill>
              <a:srgbClr val="66FF33"/>
            </a:solidFill>
            <a:miter lim="800000"/>
            <a:headEnd/>
            <a:tailEnd/>
          </a:ln>
        </p:spPr>
        <p:txBody>
          <a:bodyPr wrap="none">
            <a:spAutoFit/>
          </a:bodyPr>
          <a:lstStyle/>
          <a:p>
            <a:r>
              <a:rPr lang="en-US" sz="2800" b="0" dirty="0">
                <a:solidFill>
                  <a:srgbClr val="FFFF00"/>
                </a:solidFill>
                <a:latin typeface="Arial" pitchFamily="34" charset="0"/>
              </a:rPr>
              <a:t>Call </a:t>
            </a:r>
            <a:r>
              <a:rPr lang="en-US" sz="2800" b="0" dirty="0">
                <a:solidFill>
                  <a:srgbClr val="FFFF00"/>
                </a:solidFill>
                <a:latin typeface="Consolas" panose="020B0609020204030204" pitchFamily="49" charset="0"/>
              </a:rPr>
              <a:t>find()</a:t>
            </a:r>
            <a:r>
              <a:rPr lang="en-US" sz="2800" b="0" dirty="0">
                <a:solidFill>
                  <a:srgbClr val="FFFF00"/>
                </a:solidFill>
                <a:latin typeface="Arial" pitchFamily="34" charset="0"/>
              </a:rPr>
              <a:t> to get predecessors</a:t>
            </a:r>
          </a:p>
        </p:txBody>
      </p:sp>
      <p:sp>
        <p:nvSpPr>
          <p:cNvPr id="3" name="Text Box 34">
            <a:extLst>
              <a:ext uri="{FF2B5EF4-FFF2-40B4-BE49-F238E27FC236}">
                <a16:creationId xmlns:a16="http://schemas.microsoft.com/office/drawing/2014/main" id="{31EE0863-7D32-6931-1394-D6C1BF64330D}"/>
              </a:ext>
            </a:extLst>
          </p:cNvPr>
          <p:cNvSpPr txBox="1">
            <a:spLocks noChangeArrowheads="1"/>
          </p:cNvSpPr>
          <p:nvPr/>
        </p:nvSpPr>
        <p:spPr bwMode="auto">
          <a:xfrm>
            <a:off x="693342" y="2421492"/>
            <a:ext cx="5424883" cy="437043"/>
          </a:xfrm>
          <a:prstGeom prst="rect">
            <a:avLst/>
          </a:prstGeom>
          <a:noFill/>
          <a:ln w="38100" algn="ctr">
            <a:solidFill>
              <a:srgbClr val="FFCCCC"/>
            </a:solidFill>
            <a:miter lim="800000"/>
            <a:headEnd/>
            <a:tailEnd/>
          </a:ln>
        </p:spPr>
        <p:txBody>
          <a:bodyPr wrap="none">
            <a:spAutoFit/>
          </a:bodyPr>
          <a:lstStyle/>
          <a:p>
            <a:r>
              <a:rPr lang="en-US" sz="2800" b="0" dirty="0">
                <a:solidFill>
                  <a:srgbClr val="FFFF00"/>
                </a:solidFill>
                <a:latin typeface="Arial" pitchFamily="34" charset="0"/>
              </a:rPr>
              <a:t>Note 6 removed during traversal!</a:t>
            </a:r>
          </a:p>
        </p:txBody>
      </p:sp>
      <p:grpSp>
        <p:nvGrpSpPr>
          <p:cNvPr id="4" name="Group 6">
            <a:extLst>
              <a:ext uri="{FF2B5EF4-FFF2-40B4-BE49-F238E27FC236}">
                <a16:creationId xmlns:a16="http://schemas.microsoft.com/office/drawing/2014/main" id="{618B8A72-3A02-FF3D-AE21-B9B3C1BF0F72}"/>
              </a:ext>
            </a:extLst>
          </p:cNvPr>
          <p:cNvGrpSpPr>
            <a:grpSpLocks/>
          </p:cNvGrpSpPr>
          <p:nvPr/>
        </p:nvGrpSpPr>
        <p:grpSpPr bwMode="auto">
          <a:xfrm>
            <a:off x="323241" y="3227572"/>
            <a:ext cx="971265" cy="835024"/>
            <a:chOff x="1584" y="816"/>
            <a:chExt cx="912" cy="816"/>
          </a:xfrm>
          <a:effectLst>
            <a:glow rad="101600">
              <a:schemeClr val="accent3">
                <a:satMod val="175000"/>
                <a:alpha val="40000"/>
              </a:schemeClr>
            </a:glow>
          </a:effectLst>
        </p:grpSpPr>
        <p:sp>
          <p:nvSpPr>
            <p:cNvPr id="5" name="Freeform 7">
              <a:extLst>
                <a:ext uri="{FF2B5EF4-FFF2-40B4-BE49-F238E27FC236}">
                  <a16:creationId xmlns:a16="http://schemas.microsoft.com/office/drawing/2014/main" id="{58D515BD-418A-2720-2AB7-22D56D4FFC7C}"/>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6" name="Freeform 8">
              <a:extLst>
                <a:ext uri="{FF2B5EF4-FFF2-40B4-BE49-F238E27FC236}">
                  <a16:creationId xmlns:a16="http://schemas.microsoft.com/office/drawing/2014/main" id="{FB89DF19-47F8-28FC-2F1B-29B3AB13F2B6}"/>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7" name="Freeform 9">
              <a:extLst>
                <a:ext uri="{FF2B5EF4-FFF2-40B4-BE49-F238E27FC236}">
                  <a16:creationId xmlns:a16="http://schemas.microsoft.com/office/drawing/2014/main" id="{3B239BA0-0B05-6E12-0CFA-EB3A3C3BBCE1}"/>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8" name="Freeform 10">
              <a:extLst>
                <a:ext uri="{FF2B5EF4-FFF2-40B4-BE49-F238E27FC236}">
                  <a16:creationId xmlns:a16="http://schemas.microsoft.com/office/drawing/2014/main" id="{03A7D8B1-3110-D5D1-54B7-05F5715D01D7}"/>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11">
              <a:extLst>
                <a:ext uri="{FF2B5EF4-FFF2-40B4-BE49-F238E27FC236}">
                  <a16:creationId xmlns:a16="http://schemas.microsoft.com/office/drawing/2014/main" id="{B7348541-06E3-6775-01EC-1BEE78192AF2}"/>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10" name="Freeform 12">
              <a:extLst>
                <a:ext uri="{FF2B5EF4-FFF2-40B4-BE49-F238E27FC236}">
                  <a16:creationId xmlns:a16="http://schemas.microsoft.com/office/drawing/2014/main" id="{01D04AE9-6E90-FEF0-5A80-8A588E953D99}"/>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11" name="Freeform 13">
              <a:extLst>
                <a:ext uri="{FF2B5EF4-FFF2-40B4-BE49-F238E27FC236}">
                  <a16:creationId xmlns:a16="http://schemas.microsoft.com/office/drawing/2014/main" id="{65448EDD-3DEB-CA25-0C47-0B922AAEF3B2}"/>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2" name="Freeform 14">
              <a:extLst>
                <a:ext uri="{FF2B5EF4-FFF2-40B4-BE49-F238E27FC236}">
                  <a16:creationId xmlns:a16="http://schemas.microsoft.com/office/drawing/2014/main" id="{5DB6F568-B933-3E56-07D6-F3D9661D0D7F}"/>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3" name="Freeform 15">
              <a:extLst>
                <a:ext uri="{FF2B5EF4-FFF2-40B4-BE49-F238E27FC236}">
                  <a16:creationId xmlns:a16="http://schemas.microsoft.com/office/drawing/2014/main" id="{A3815590-D9AF-0A14-7D16-FF3ABC9A5370}"/>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781 0.12269 L 0.38368 0.11875 " pathEditMode="relative" ptsTypes="AA">
                                      <p:cBhvr>
                                        <p:cTn id="6" dur="2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lide Number Placeholder 5"/>
          <p:cNvSpPr>
            <a:spLocks noGrp="1"/>
          </p:cNvSpPr>
          <p:nvPr>
            <p:ph type="sldNum" sz="quarter" idx="12"/>
          </p:nvPr>
        </p:nvSpPr>
        <p:spPr/>
        <p:txBody>
          <a:bodyPr/>
          <a:lstStyle/>
          <a:p>
            <a:fld id="{8EE4E3DF-5C8B-4D08-A7D1-1EDF1F469CB9}" type="slidenum">
              <a:rPr lang="en-US"/>
              <a:pPr/>
              <a:t>58</a:t>
            </a:fld>
            <a:endParaRPr lang="en-US"/>
          </a:p>
        </p:txBody>
      </p:sp>
      <p:sp>
        <p:nvSpPr>
          <p:cNvPr id="201730" name="Rectangle 2"/>
          <p:cNvSpPr>
            <a:spLocks noGrp="1" noChangeArrowheads="1"/>
          </p:cNvSpPr>
          <p:nvPr>
            <p:ph type="title"/>
          </p:nvPr>
        </p:nvSpPr>
        <p:spPr>
          <a:xfrm>
            <a:off x="611188" y="333375"/>
            <a:ext cx="7772400" cy="1143000"/>
          </a:xfrm>
        </p:spPr>
        <p:txBody>
          <a:bodyPr/>
          <a:lstStyle/>
          <a:p>
            <a:r>
              <a:rPr lang="en-US" dirty="0">
                <a:solidFill>
                  <a:srgbClr val="FFFF00"/>
                </a:solidFill>
                <a:latin typeface="Arial" pitchFamily="34" charset="0"/>
              </a:rPr>
              <a:t>contains(8)</a:t>
            </a:r>
          </a:p>
        </p:txBody>
      </p:sp>
      <p:sp>
        <p:nvSpPr>
          <p:cNvPr id="201732" name="AutoShape 4"/>
          <p:cNvSpPr>
            <a:spLocks noChangeArrowheads="1"/>
          </p:cNvSpPr>
          <p:nvPr/>
        </p:nvSpPr>
        <p:spPr bwMode="auto">
          <a:xfrm>
            <a:off x="6588125"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8</a:t>
            </a:r>
          </a:p>
        </p:txBody>
      </p:sp>
      <p:cxnSp>
        <p:nvCxnSpPr>
          <p:cNvPr id="201733" name="AutoShape 5"/>
          <p:cNvCxnSpPr>
            <a:cxnSpLocks noChangeShapeType="1"/>
            <a:stCxn id="201732" idx="0"/>
            <a:endCxn id="201732" idx="2"/>
          </p:cNvCxnSpPr>
          <p:nvPr/>
        </p:nvCxnSpPr>
        <p:spPr bwMode="auto">
          <a:xfrm>
            <a:off x="6969125" y="4956175"/>
            <a:ext cx="0" cy="620713"/>
          </a:xfrm>
          <a:prstGeom prst="straightConnector1">
            <a:avLst/>
          </a:prstGeom>
          <a:noFill/>
          <a:ln w="38100">
            <a:solidFill>
              <a:schemeClr val="tx1"/>
            </a:solidFill>
            <a:round/>
            <a:headEnd/>
            <a:tailEnd/>
          </a:ln>
          <a:effectLst/>
        </p:spPr>
      </p:cxnSp>
      <p:sp>
        <p:nvSpPr>
          <p:cNvPr id="201735" name="AutoShape 7"/>
          <p:cNvSpPr>
            <a:spLocks noChangeArrowheads="1"/>
          </p:cNvSpPr>
          <p:nvPr/>
        </p:nvSpPr>
        <p:spPr bwMode="auto">
          <a:xfrm>
            <a:off x="5380038" y="4298950"/>
            <a:ext cx="762000" cy="127158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7</a:t>
            </a:r>
          </a:p>
        </p:txBody>
      </p:sp>
      <p:cxnSp>
        <p:nvCxnSpPr>
          <p:cNvPr id="201736" name="AutoShape 8"/>
          <p:cNvCxnSpPr>
            <a:cxnSpLocks noChangeShapeType="1"/>
            <a:stCxn id="201735" idx="0"/>
            <a:endCxn id="201735" idx="2"/>
          </p:cNvCxnSpPr>
          <p:nvPr/>
        </p:nvCxnSpPr>
        <p:spPr bwMode="auto">
          <a:xfrm>
            <a:off x="5761038" y="4292600"/>
            <a:ext cx="0" cy="1284288"/>
          </a:xfrm>
          <a:prstGeom prst="straightConnector1">
            <a:avLst/>
          </a:prstGeom>
          <a:noFill/>
          <a:ln w="38100">
            <a:solidFill>
              <a:schemeClr val="tx1"/>
            </a:solidFill>
            <a:round/>
            <a:headEnd/>
            <a:tailEnd/>
          </a:ln>
          <a:effectLst/>
        </p:spPr>
      </p:cxnSp>
      <p:sp>
        <p:nvSpPr>
          <p:cNvPr id="201738" name="AutoShape 10"/>
          <p:cNvSpPr>
            <a:spLocks noChangeArrowheads="1"/>
          </p:cNvSpPr>
          <p:nvPr/>
        </p:nvSpPr>
        <p:spPr bwMode="auto">
          <a:xfrm>
            <a:off x="7807325"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9</a:t>
            </a:r>
          </a:p>
        </p:txBody>
      </p:sp>
      <p:cxnSp>
        <p:nvCxnSpPr>
          <p:cNvPr id="201739" name="AutoShape 11"/>
          <p:cNvCxnSpPr>
            <a:cxnSpLocks noChangeShapeType="1"/>
            <a:stCxn id="201738" idx="0"/>
            <a:endCxn id="201738" idx="2"/>
          </p:cNvCxnSpPr>
          <p:nvPr/>
        </p:nvCxnSpPr>
        <p:spPr bwMode="auto">
          <a:xfrm>
            <a:off x="8188325" y="3933825"/>
            <a:ext cx="0" cy="1643063"/>
          </a:xfrm>
          <a:prstGeom prst="straightConnector1">
            <a:avLst/>
          </a:prstGeom>
          <a:noFill/>
          <a:ln w="38100">
            <a:solidFill>
              <a:schemeClr val="tx1"/>
            </a:solidFill>
            <a:round/>
            <a:headEnd/>
            <a:tailEnd/>
          </a:ln>
          <a:effectLst/>
        </p:spPr>
      </p:cxnSp>
      <p:sp>
        <p:nvSpPr>
          <p:cNvPr id="201740" name="Line 12"/>
          <p:cNvSpPr>
            <a:spLocks noChangeShapeType="1"/>
          </p:cNvSpPr>
          <p:nvPr/>
        </p:nvSpPr>
        <p:spPr bwMode="auto">
          <a:xfrm>
            <a:off x="6040438" y="5387975"/>
            <a:ext cx="5080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1741" name="Line 13"/>
          <p:cNvSpPr>
            <a:spLocks noChangeShapeType="1"/>
          </p:cNvSpPr>
          <p:nvPr/>
        </p:nvSpPr>
        <p:spPr bwMode="auto">
          <a:xfrm>
            <a:off x="7246938" y="5387975"/>
            <a:ext cx="5080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1742" name="Line 14"/>
          <p:cNvSpPr>
            <a:spLocks noChangeShapeType="1"/>
          </p:cNvSpPr>
          <p:nvPr/>
        </p:nvSpPr>
        <p:spPr bwMode="auto">
          <a:xfrm>
            <a:off x="6040438" y="4451350"/>
            <a:ext cx="17145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1743" name="Line 15"/>
          <p:cNvSpPr>
            <a:spLocks noChangeShapeType="1"/>
          </p:cNvSpPr>
          <p:nvPr/>
        </p:nvSpPr>
        <p:spPr bwMode="auto">
          <a:xfrm>
            <a:off x="6040438" y="4767263"/>
            <a:ext cx="1714500" cy="1587"/>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1744" name="Line 16"/>
          <p:cNvSpPr>
            <a:spLocks noChangeShapeType="1"/>
          </p:cNvSpPr>
          <p:nvPr/>
        </p:nvSpPr>
        <p:spPr bwMode="auto">
          <a:xfrm>
            <a:off x="6040438" y="5133975"/>
            <a:ext cx="5080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1745" name="Line 17"/>
          <p:cNvSpPr>
            <a:spLocks noChangeShapeType="1"/>
          </p:cNvSpPr>
          <p:nvPr/>
        </p:nvSpPr>
        <p:spPr bwMode="auto">
          <a:xfrm>
            <a:off x="7246938" y="5133975"/>
            <a:ext cx="5080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1747" name="AutoShape 19"/>
          <p:cNvSpPr>
            <a:spLocks noChangeArrowheads="1"/>
          </p:cNvSpPr>
          <p:nvPr/>
        </p:nvSpPr>
        <p:spPr bwMode="auto">
          <a:xfrm>
            <a:off x="1587500"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2</a:t>
            </a:r>
          </a:p>
        </p:txBody>
      </p:sp>
      <p:cxnSp>
        <p:nvCxnSpPr>
          <p:cNvPr id="201748" name="AutoShape 20"/>
          <p:cNvCxnSpPr>
            <a:cxnSpLocks noChangeShapeType="1"/>
            <a:stCxn id="201747" idx="0"/>
            <a:endCxn id="201747" idx="2"/>
          </p:cNvCxnSpPr>
          <p:nvPr/>
        </p:nvCxnSpPr>
        <p:spPr bwMode="auto">
          <a:xfrm>
            <a:off x="1968500" y="5210175"/>
            <a:ext cx="0" cy="366713"/>
          </a:xfrm>
          <a:prstGeom prst="straightConnector1">
            <a:avLst/>
          </a:prstGeom>
          <a:noFill/>
          <a:ln w="38100">
            <a:solidFill>
              <a:schemeClr val="tx1"/>
            </a:solidFill>
            <a:round/>
            <a:headEnd/>
            <a:tailEnd/>
          </a:ln>
          <a:effectLst/>
        </p:spPr>
      </p:cxnSp>
      <p:sp>
        <p:nvSpPr>
          <p:cNvPr id="201750" name="AutoShape 22"/>
          <p:cNvSpPr>
            <a:spLocks noChangeArrowheads="1"/>
          </p:cNvSpPr>
          <p:nvPr/>
        </p:nvSpPr>
        <p:spPr bwMode="auto">
          <a:xfrm>
            <a:off x="2859088" y="4583113"/>
            <a:ext cx="762000" cy="98901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5</a:t>
            </a:r>
          </a:p>
        </p:txBody>
      </p:sp>
      <p:cxnSp>
        <p:nvCxnSpPr>
          <p:cNvPr id="201751" name="AutoShape 23"/>
          <p:cNvCxnSpPr>
            <a:cxnSpLocks noChangeShapeType="1"/>
            <a:stCxn id="201750" idx="0"/>
            <a:endCxn id="201750" idx="2"/>
          </p:cNvCxnSpPr>
          <p:nvPr/>
        </p:nvCxnSpPr>
        <p:spPr bwMode="auto">
          <a:xfrm>
            <a:off x="3240088" y="4578350"/>
            <a:ext cx="0" cy="998538"/>
          </a:xfrm>
          <a:prstGeom prst="straightConnector1">
            <a:avLst/>
          </a:prstGeom>
          <a:noFill/>
          <a:ln w="38100">
            <a:solidFill>
              <a:schemeClr val="tx1"/>
            </a:solidFill>
            <a:round/>
            <a:headEnd/>
            <a:tailEnd/>
          </a:ln>
          <a:effectLst/>
        </p:spPr>
      </p:cxnSp>
      <p:sp>
        <p:nvSpPr>
          <p:cNvPr id="201753" name="AutoShape 25"/>
          <p:cNvSpPr>
            <a:spLocks noChangeArrowheads="1"/>
          </p:cNvSpPr>
          <p:nvPr/>
        </p:nvSpPr>
        <p:spPr bwMode="auto">
          <a:xfrm>
            <a:off x="379413" y="3941763"/>
            <a:ext cx="762000" cy="16398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0</a:t>
            </a:r>
          </a:p>
        </p:txBody>
      </p:sp>
      <p:cxnSp>
        <p:nvCxnSpPr>
          <p:cNvPr id="201754" name="AutoShape 26"/>
          <p:cNvCxnSpPr>
            <a:cxnSpLocks noChangeShapeType="1"/>
            <a:stCxn id="201753" idx="0"/>
            <a:endCxn id="201753" idx="2"/>
          </p:cNvCxnSpPr>
          <p:nvPr/>
        </p:nvCxnSpPr>
        <p:spPr bwMode="auto">
          <a:xfrm>
            <a:off x="760413" y="3933825"/>
            <a:ext cx="0" cy="1655763"/>
          </a:xfrm>
          <a:prstGeom prst="straightConnector1">
            <a:avLst/>
          </a:prstGeom>
          <a:noFill/>
          <a:ln w="38100">
            <a:solidFill>
              <a:schemeClr val="tx1"/>
            </a:solidFill>
            <a:round/>
            <a:headEnd/>
            <a:tailEnd/>
          </a:ln>
          <a:effectLst/>
        </p:spPr>
      </p:cxnSp>
      <p:sp>
        <p:nvSpPr>
          <p:cNvPr id="201755" name="Line 27"/>
          <p:cNvSpPr>
            <a:spLocks noChangeShapeType="1"/>
          </p:cNvSpPr>
          <p:nvPr/>
        </p:nvSpPr>
        <p:spPr bwMode="auto">
          <a:xfrm>
            <a:off x="1016000" y="4765675"/>
            <a:ext cx="17780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1756" name="Line 28"/>
          <p:cNvSpPr>
            <a:spLocks noChangeShapeType="1"/>
          </p:cNvSpPr>
          <p:nvPr/>
        </p:nvSpPr>
        <p:spPr bwMode="auto">
          <a:xfrm>
            <a:off x="1016000" y="5095875"/>
            <a:ext cx="17780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1757" name="Line 29"/>
          <p:cNvSpPr>
            <a:spLocks noChangeShapeType="1"/>
          </p:cNvSpPr>
          <p:nvPr/>
        </p:nvSpPr>
        <p:spPr bwMode="auto">
          <a:xfrm>
            <a:off x="1016000" y="5389563"/>
            <a:ext cx="508000" cy="0"/>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1758" name="Line 30"/>
          <p:cNvSpPr>
            <a:spLocks noChangeShapeType="1"/>
          </p:cNvSpPr>
          <p:nvPr/>
        </p:nvSpPr>
        <p:spPr bwMode="auto">
          <a:xfrm>
            <a:off x="2286000" y="5386388"/>
            <a:ext cx="508000" cy="1587"/>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1759" name="Line 31"/>
          <p:cNvSpPr>
            <a:spLocks noChangeShapeType="1"/>
          </p:cNvSpPr>
          <p:nvPr/>
        </p:nvSpPr>
        <p:spPr bwMode="auto">
          <a:xfrm flipV="1">
            <a:off x="3556000" y="5373688"/>
            <a:ext cx="1808163" cy="9525"/>
          </a:xfrm>
          <a:prstGeom prst="line">
            <a:avLst/>
          </a:prstGeom>
          <a:noFill/>
          <a:ln w="38100">
            <a:solidFill>
              <a:srgbClr val="FF0000"/>
            </a:solidFill>
            <a:round/>
            <a:headEnd/>
            <a:tailEnd type="triangle" w="lg" len="lg"/>
          </a:ln>
          <a:effectLst/>
        </p:spPr>
        <p:txBody>
          <a:bodyPr/>
          <a:lstStyle/>
          <a:p>
            <a:endParaRPr lang="en-US" dirty="0">
              <a:solidFill>
                <a:schemeClr val="bg2"/>
              </a:solidFill>
              <a:latin typeface="Arial" pitchFamily="34" charset="0"/>
            </a:endParaRPr>
          </a:p>
        </p:txBody>
      </p:sp>
      <p:sp>
        <p:nvSpPr>
          <p:cNvPr id="201761" name="AutoShape 33"/>
          <p:cNvSpPr>
            <a:spLocks noChangeArrowheads="1"/>
          </p:cNvSpPr>
          <p:nvPr/>
        </p:nvSpPr>
        <p:spPr bwMode="auto">
          <a:xfrm>
            <a:off x="4140200" y="2643188"/>
            <a:ext cx="762000" cy="12747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6</a:t>
            </a:r>
          </a:p>
        </p:txBody>
      </p:sp>
      <p:cxnSp>
        <p:nvCxnSpPr>
          <p:cNvPr id="201762" name="AutoShape 34"/>
          <p:cNvCxnSpPr>
            <a:cxnSpLocks noChangeShapeType="1"/>
            <a:stCxn id="201761" idx="0"/>
            <a:endCxn id="201761" idx="2"/>
          </p:cNvCxnSpPr>
          <p:nvPr/>
        </p:nvCxnSpPr>
        <p:spPr bwMode="auto">
          <a:xfrm>
            <a:off x="4521200" y="2636838"/>
            <a:ext cx="0" cy="1287462"/>
          </a:xfrm>
          <a:prstGeom prst="straightConnector1">
            <a:avLst/>
          </a:prstGeom>
          <a:noFill/>
          <a:ln w="38100">
            <a:solidFill>
              <a:schemeClr val="tx1"/>
            </a:solidFill>
            <a:round/>
            <a:headEnd/>
            <a:tailEnd/>
          </a:ln>
          <a:effectLst/>
        </p:spPr>
      </p:cxnSp>
      <p:sp>
        <p:nvSpPr>
          <p:cNvPr id="201763" name="Line 35"/>
          <p:cNvSpPr>
            <a:spLocks noChangeShapeType="1"/>
          </p:cNvSpPr>
          <p:nvPr/>
        </p:nvSpPr>
        <p:spPr bwMode="auto">
          <a:xfrm>
            <a:off x="1058863" y="4168775"/>
            <a:ext cx="6696075" cy="6350"/>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1765" name="Rectangle 37"/>
          <p:cNvSpPr>
            <a:spLocks noChangeArrowheads="1"/>
          </p:cNvSpPr>
          <p:nvPr/>
        </p:nvSpPr>
        <p:spPr bwMode="auto">
          <a:xfrm>
            <a:off x="1952625" y="52482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dirty="0">
                <a:solidFill>
                  <a:schemeClr val="bg2"/>
                </a:solidFill>
                <a:latin typeface="Arial" pitchFamily="34" charset="0"/>
              </a:rPr>
              <a:t>0</a:t>
            </a:r>
          </a:p>
        </p:txBody>
      </p:sp>
      <p:sp>
        <p:nvSpPr>
          <p:cNvPr id="201766" name="Rectangle 38"/>
          <p:cNvSpPr>
            <a:spLocks noChangeArrowheads="1"/>
          </p:cNvSpPr>
          <p:nvPr/>
        </p:nvSpPr>
        <p:spPr bwMode="auto">
          <a:xfrm>
            <a:off x="3306763" y="46513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dirty="0">
                <a:solidFill>
                  <a:schemeClr val="bg2"/>
                </a:solidFill>
                <a:latin typeface="Arial" pitchFamily="34" charset="0"/>
              </a:rPr>
              <a:t>0</a:t>
            </a:r>
          </a:p>
        </p:txBody>
      </p:sp>
      <p:sp>
        <p:nvSpPr>
          <p:cNvPr id="201768" name="Rectangle 40"/>
          <p:cNvSpPr>
            <a:spLocks noChangeArrowheads="1"/>
          </p:cNvSpPr>
          <p:nvPr/>
        </p:nvSpPr>
        <p:spPr bwMode="auto">
          <a:xfrm>
            <a:off x="5829300" y="43449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dirty="0">
                <a:solidFill>
                  <a:schemeClr val="bg2"/>
                </a:solidFill>
                <a:latin typeface="Arial" pitchFamily="34" charset="0"/>
              </a:rPr>
              <a:t>0</a:t>
            </a:r>
          </a:p>
        </p:txBody>
      </p:sp>
      <p:sp>
        <p:nvSpPr>
          <p:cNvPr id="201769" name="Rectangle 41"/>
          <p:cNvSpPr>
            <a:spLocks noChangeArrowheads="1"/>
          </p:cNvSpPr>
          <p:nvPr/>
        </p:nvSpPr>
        <p:spPr bwMode="auto">
          <a:xfrm>
            <a:off x="7053263" y="49926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dirty="0">
                <a:solidFill>
                  <a:schemeClr val="bg2"/>
                </a:solidFill>
                <a:latin typeface="Arial" pitchFamily="34" charset="0"/>
              </a:rPr>
              <a:t>0</a:t>
            </a:r>
          </a:p>
        </p:txBody>
      </p:sp>
      <p:sp>
        <p:nvSpPr>
          <p:cNvPr id="201770" name="Rectangle 42"/>
          <p:cNvSpPr>
            <a:spLocks noChangeArrowheads="1"/>
          </p:cNvSpPr>
          <p:nvPr/>
        </p:nvSpPr>
        <p:spPr bwMode="auto">
          <a:xfrm>
            <a:off x="8243888" y="39909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dirty="0">
                <a:solidFill>
                  <a:schemeClr val="bg2"/>
                </a:solidFill>
                <a:latin typeface="Arial" pitchFamily="34" charset="0"/>
              </a:rPr>
              <a:t>0</a:t>
            </a:r>
          </a:p>
        </p:txBody>
      </p:sp>
      <p:sp>
        <p:nvSpPr>
          <p:cNvPr id="201786" name="Line 58"/>
          <p:cNvSpPr>
            <a:spLocks noChangeShapeType="1"/>
          </p:cNvSpPr>
          <p:nvPr/>
        </p:nvSpPr>
        <p:spPr bwMode="auto">
          <a:xfrm flipV="1">
            <a:off x="1016000" y="4437063"/>
            <a:ext cx="4348163" cy="14287"/>
          </a:xfrm>
          <a:prstGeom prst="line">
            <a:avLst/>
          </a:prstGeom>
          <a:noFill/>
          <a:ln w="38100">
            <a:solidFill>
              <a:srgbClr val="FF0000"/>
            </a:solidFill>
            <a:round/>
            <a:headEnd/>
            <a:tailEnd type="triangle" w="lg" len="lg"/>
          </a:ln>
          <a:effectLst/>
        </p:spPr>
        <p:txBody>
          <a:bodyPr/>
          <a:lstStyle/>
          <a:p>
            <a:endParaRPr lang="en-US" dirty="0">
              <a:solidFill>
                <a:schemeClr val="bg2"/>
              </a:solidFill>
              <a:latin typeface="Arial" pitchFamily="34" charset="0"/>
            </a:endParaRPr>
          </a:p>
        </p:txBody>
      </p:sp>
      <p:sp>
        <p:nvSpPr>
          <p:cNvPr id="201787" name="Line 59"/>
          <p:cNvSpPr>
            <a:spLocks noChangeShapeType="1"/>
          </p:cNvSpPr>
          <p:nvPr/>
        </p:nvSpPr>
        <p:spPr bwMode="auto">
          <a:xfrm flipV="1">
            <a:off x="3556000" y="5084763"/>
            <a:ext cx="1808163" cy="12700"/>
          </a:xfrm>
          <a:prstGeom prst="line">
            <a:avLst/>
          </a:prstGeom>
          <a:noFill/>
          <a:ln w="38100">
            <a:solidFill>
              <a:srgbClr val="FF0000"/>
            </a:solidFill>
            <a:round/>
            <a:headEnd/>
            <a:tailEnd type="triangle" w="lg" len="lg"/>
          </a:ln>
          <a:effectLst/>
        </p:spPr>
        <p:txBody>
          <a:bodyPr/>
          <a:lstStyle/>
          <a:p>
            <a:endParaRPr lang="en-US" dirty="0">
              <a:solidFill>
                <a:schemeClr val="bg2"/>
              </a:solidFill>
              <a:latin typeface="Arial" pitchFamily="34" charset="0"/>
            </a:endParaRPr>
          </a:p>
        </p:txBody>
      </p:sp>
      <p:sp>
        <p:nvSpPr>
          <p:cNvPr id="201788" name="Line 60"/>
          <p:cNvSpPr>
            <a:spLocks noChangeShapeType="1"/>
          </p:cNvSpPr>
          <p:nvPr/>
        </p:nvSpPr>
        <p:spPr bwMode="auto">
          <a:xfrm flipV="1">
            <a:off x="3563938" y="4797425"/>
            <a:ext cx="1800225" cy="0"/>
          </a:xfrm>
          <a:prstGeom prst="line">
            <a:avLst/>
          </a:prstGeom>
          <a:noFill/>
          <a:ln w="38100">
            <a:solidFill>
              <a:srgbClr val="FF0000"/>
            </a:solidFill>
            <a:round/>
            <a:headEnd/>
            <a:tailEnd type="triangle" w="lg" len="lg"/>
          </a:ln>
          <a:effectLst/>
        </p:spPr>
        <p:txBody>
          <a:bodyPr/>
          <a:lstStyle/>
          <a:p>
            <a:endParaRPr lang="en-US" dirty="0">
              <a:solidFill>
                <a:schemeClr val="bg2"/>
              </a:solidFill>
              <a:latin typeface="Arial" pitchFamily="34" charset="0"/>
            </a:endParaRPr>
          </a:p>
        </p:txBody>
      </p:sp>
      <p:sp>
        <p:nvSpPr>
          <p:cNvPr id="201800" name="Freeform 72"/>
          <p:cNvSpPr>
            <a:spLocks/>
          </p:cNvSpPr>
          <p:nvPr/>
        </p:nvSpPr>
        <p:spPr bwMode="auto">
          <a:xfrm>
            <a:off x="4705350" y="2624138"/>
            <a:ext cx="658813" cy="1884362"/>
          </a:xfrm>
          <a:custGeom>
            <a:avLst/>
            <a:gdLst/>
            <a:ahLst/>
            <a:cxnLst>
              <a:cxn ang="0">
                <a:pos x="52" y="144"/>
              </a:cxn>
              <a:cxn ang="0">
                <a:pos x="370" y="144"/>
              </a:cxn>
              <a:cxn ang="0">
                <a:pos x="7" y="1006"/>
              </a:cxn>
              <a:cxn ang="0">
                <a:pos x="415" y="1187"/>
              </a:cxn>
            </a:cxnLst>
            <a:rect l="0" t="0" r="r" b="b"/>
            <a:pathLst>
              <a:path w="415" h="1187">
                <a:moveTo>
                  <a:pt x="52" y="144"/>
                </a:moveTo>
                <a:cubicBezTo>
                  <a:pt x="214" y="72"/>
                  <a:pt x="377" y="0"/>
                  <a:pt x="370" y="144"/>
                </a:cubicBezTo>
                <a:cubicBezTo>
                  <a:pt x="363" y="288"/>
                  <a:pt x="0" y="832"/>
                  <a:pt x="7" y="1006"/>
                </a:cubicBezTo>
                <a:cubicBezTo>
                  <a:pt x="14" y="1180"/>
                  <a:pt x="214" y="1183"/>
                  <a:pt x="415" y="1187"/>
                </a:cubicBezTo>
              </a:path>
            </a:pathLst>
          </a:custGeom>
          <a:noFill/>
          <a:ln w="38100" cmpd="sng">
            <a:solidFill>
              <a:schemeClr val="tx1"/>
            </a:solidFill>
            <a:round/>
            <a:headEnd type="none" w="med" len="med"/>
            <a:tailEnd type="triangle" w="lg" len="lg"/>
          </a:ln>
          <a:effectLst/>
        </p:spPr>
        <p:txBody>
          <a:bodyPr/>
          <a:lstStyle/>
          <a:p>
            <a:endParaRPr lang="en-US" dirty="0">
              <a:latin typeface="Arial" pitchFamily="34" charset="0"/>
            </a:endParaRPr>
          </a:p>
        </p:txBody>
      </p:sp>
      <p:sp>
        <p:nvSpPr>
          <p:cNvPr id="201801" name="Freeform 73"/>
          <p:cNvSpPr>
            <a:spLocks/>
          </p:cNvSpPr>
          <p:nvPr/>
        </p:nvSpPr>
        <p:spPr bwMode="auto">
          <a:xfrm>
            <a:off x="4705350" y="2913063"/>
            <a:ext cx="658813" cy="1884362"/>
          </a:xfrm>
          <a:custGeom>
            <a:avLst/>
            <a:gdLst/>
            <a:ahLst/>
            <a:cxnLst>
              <a:cxn ang="0">
                <a:pos x="52" y="144"/>
              </a:cxn>
              <a:cxn ang="0">
                <a:pos x="370" y="144"/>
              </a:cxn>
              <a:cxn ang="0">
                <a:pos x="7" y="1006"/>
              </a:cxn>
              <a:cxn ang="0">
                <a:pos x="415" y="1187"/>
              </a:cxn>
            </a:cxnLst>
            <a:rect l="0" t="0" r="r" b="b"/>
            <a:pathLst>
              <a:path w="415" h="1187">
                <a:moveTo>
                  <a:pt x="52" y="144"/>
                </a:moveTo>
                <a:cubicBezTo>
                  <a:pt x="214" y="72"/>
                  <a:pt x="377" y="0"/>
                  <a:pt x="370" y="144"/>
                </a:cubicBezTo>
                <a:cubicBezTo>
                  <a:pt x="363" y="288"/>
                  <a:pt x="0" y="832"/>
                  <a:pt x="7" y="1006"/>
                </a:cubicBezTo>
                <a:cubicBezTo>
                  <a:pt x="14" y="1180"/>
                  <a:pt x="214" y="1183"/>
                  <a:pt x="415" y="1187"/>
                </a:cubicBezTo>
              </a:path>
            </a:pathLst>
          </a:custGeom>
          <a:noFill/>
          <a:ln w="38100" cmpd="sng">
            <a:solidFill>
              <a:schemeClr val="tx1"/>
            </a:solidFill>
            <a:round/>
            <a:headEnd type="none" w="med" len="med"/>
            <a:tailEnd type="triangle" w="lg" len="lg"/>
          </a:ln>
          <a:effectLst/>
        </p:spPr>
        <p:txBody>
          <a:bodyPr/>
          <a:lstStyle/>
          <a:p>
            <a:endParaRPr lang="en-US" dirty="0">
              <a:latin typeface="Arial" pitchFamily="34" charset="0"/>
            </a:endParaRPr>
          </a:p>
        </p:txBody>
      </p:sp>
      <p:sp>
        <p:nvSpPr>
          <p:cNvPr id="201802" name="Freeform 74"/>
          <p:cNvSpPr>
            <a:spLocks/>
          </p:cNvSpPr>
          <p:nvPr/>
        </p:nvSpPr>
        <p:spPr bwMode="auto">
          <a:xfrm>
            <a:off x="4705350" y="3200400"/>
            <a:ext cx="658813" cy="1884363"/>
          </a:xfrm>
          <a:custGeom>
            <a:avLst/>
            <a:gdLst/>
            <a:ahLst/>
            <a:cxnLst>
              <a:cxn ang="0">
                <a:pos x="52" y="144"/>
              </a:cxn>
              <a:cxn ang="0">
                <a:pos x="370" y="144"/>
              </a:cxn>
              <a:cxn ang="0">
                <a:pos x="7" y="1006"/>
              </a:cxn>
              <a:cxn ang="0">
                <a:pos x="415" y="1187"/>
              </a:cxn>
            </a:cxnLst>
            <a:rect l="0" t="0" r="r" b="b"/>
            <a:pathLst>
              <a:path w="415" h="1187">
                <a:moveTo>
                  <a:pt x="52" y="144"/>
                </a:moveTo>
                <a:cubicBezTo>
                  <a:pt x="214" y="72"/>
                  <a:pt x="377" y="0"/>
                  <a:pt x="370" y="144"/>
                </a:cubicBezTo>
                <a:cubicBezTo>
                  <a:pt x="363" y="288"/>
                  <a:pt x="0" y="832"/>
                  <a:pt x="7" y="1006"/>
                </a:cubicBezTo>
                <a:cubicBezTo>
                  <a:pt x="14" y="1180"/>
                  <a:pt x="214" y="1183"/>
                  <a:pt x="415" y="1187"/>
                </a:cubicBezTo>
              </a:path>
            </a:pathLst>
          </a:custGeom>
          <a:noFill/>
          <a:ln w="38100" cmpd="sng">
            <a:solidFill>
              <a:schemeClr val="tx1"/>
            </a:solidFill>
            <a:round/>
            <a:headEnd type="none" w="med" len="med"/>
            <a:tailEnd type="triangle" w="lg" len="lg"/>
          </a:ln>
          <a:effectLst/>
        </p:spPr>
        <p:txBody>
          <a:bodyPr/>
          <a:lstStyle/>
          <a:p>
            <a:endParaRPr lang="en-US" dirty="0">
              <a:latin typeface="Arial" pitchFamily="34" charset="0"/>
            </a:endParaRPr>
          </a:p>
        </p:txBody>
      </p:sp>
      <p:sp>
        <p:nvSpPr>
          <p:cNvPr id="201803" name="Freeform 75"/>
          <p:cNvSpPr>
            <a:spLocks/>
          </p:cNvSpPr>
          <p:nvPr/>
        </p:nvSpPr>
        <p:spPr bwMode="auto">
          <a:xfrm>
            <a:off x="4705350" y="3489325"/>
            <a:ext cx="658813" cy="1884363"/>
          </a:xfrm>
          <a:custGeom>
            <a:avLst/>
            <a:gdLst/>
            <a:ahLst/>
            <a:cxnLst>
              <a:cxn ang="0">
                <a:pos x="52" y="144"/>
              </a:cxn>
              <a:cxn ang="0">
                <a:pos x="370" y="144"/>
              </a:cxn>
              <a:cxn ang="0">
                <a:pos x="7" y="1006"/>
              </a:cxn>
              <a:cxn ang="0">
                <a:pos x="415" y="1187"/>
              </a:cxn>
            </a:cxnLst>
            <a:rect l="0" t="0" r="r" b="b"/>
            <a:pathLst>
              <a:path w="415" h="1187">
                <a:moveTo>
                  <a:pt x="52" y="144"/>
                </a:moveTo>
                <a:cubicBezTo>
                  <a:pt x="214" y="72"/>
                  <a:pt x="377" y="0"/>
                  <a:pt x="370" y="144"/>
                </a:cubicBezTo>
                <a:cubicBezTo>
                  <a:pt x="363" y="288"/>
                  <a:pt x="0" y="832"/>
                  <a:pt x="7" y="1006"/>
                </a:cubicBezTo>
                <a:cubicBezTo>
                  <a:pt x="14" y="1180"/>
                  <a:pt x="214" y="1183"/>
                  <a:pt x="415" y="1187"/>
                </a:cubicBezTo>
              </a:path>
            </a:pathLst>
          </a:custGeom>
          <a:noFill/>
          <a:ln w="38100" cmpd="sng">
            <a:solidFill>
              <a:schemeClr val="tx1"/>
            </a:solidFill>
            <a:round/>
            <a:headEnd type="none" w="med" len="med"/>
            <a:tailEnd type="triangle" w="lg" len="lg"/>
          </a:ln>
          <a:effectLst/>
        </p:spPr>
        <p:txBody>
          <a:bodyPr/>
          <a:lstStyle/>
          <a:p>
            <a:endParaRPr lang="en-US" dirty="0">
              <a:latin typeface="Arial" pitchFamily="34" charset="0"/>
            </a:endParaRPr>
          </a:p>
        </p:txBody>
      </p:sp>
      <p:sp>
        <p:nvSpPr>
          <p:cNvPr id="201805" name="AutoShape 77"/>
          <p:cNvSpPr>
            <a:spLocks noChangeArrowheads="1"/>
          </p:cNvSpPr>
          <p:nvPr/>
        </p:nvSpPr>
        <p:spPr bwMode="auto">
          <a:xfrm>
            <a:off x="755650"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201806" name="AutoShape 78"/>
          <p:cNvSpPr>
            <a:spLocks noChangeArrowheads="1"/>
          </p:cNvSpPr>
          <p:nvPr/>
        </p:nvSpPr>
        <p:spPr bwMode="auto">
          <a:xfrm>
            <a:off x="1978025"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201807" name="AutoShape 79"/>
          <p:cNvSpPr>
            <a:spLocks noChangeArrowheads="1"/>
          </p:cNvSpPr>
          <p:nvPr/>
        </p:nvSpPr>
        <p:spPr bwMode="auto">
          <a:xfrm>
            <a:off x="3273425" y="46339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201808" name="AutoShape 80"/>
          <p:cNvSpPr>
            <a:spLocks noChangeArrowheads="1"/>
          </p:cNvSpPr>
          <p:nvPr/>
        </p:nvSpPr>
        <p:spPr bwMode="auto">
          <a:xfrm>
            <a:off x="8170863"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201809" name="AutoShape 81"/>
          <p:cNvSpPr>
            <a:spLocks noChangeArrowheads="1"/>
          </p:cNvSpPr>
          <p:nvPr/>
        </p:nvSpPr>
        <p:spPr bwMode="auto">
          <a:xfrm>
            <a:off x="7018338" y="49942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201810" name="AutoShape 82"/>
          <p:cNvSpPr>
            <a:spLocks noChangeArrowheads="1"/>
          </p:cNvSpPr>
          <p:nvPr/>
        </p:nvSpPr>
        <p:spPr bwMode="auto">
          <a:xfrm>
            <a:off x="5794375"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201811" name="AutoShape 83"/>
          <p:cNvSpPr>
            <a:spLocks noChangeArrowheads="1"/>
          </p:cNvSpPr>
          <p:nvPr/>
        </p:nvSpPr>
        <p:spPr bwMode="auto">
          <a:xfrm>
            <a:off x="4500563" y="2689225"/>
            <a:ext cx="361950" cy="379413"/>
          </a:xfrm>
          <a:prstGeom prst="roundRect">
            <a:avLst>
              <a:gd name="adj" fmla="val 16667"/>
            </a:avLst>
          </a:prstGeom>
          <a:solidFill>
            <a:srgbClr val="FF5050"/>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rgbClr val="0000FF"/>
              </a:solidFill>
              <a:latin typeface="Arial" pitchFamily="34" charset="0"/>
            </a:endParaRPr>
          </a:p>
        </p:txBody>
      </p:sp>
      <p:sp>
        <p:nvSpPr>
          <p:cNvPr id="61" name="Footer Placeholder 60"/>
          <p:cNvSpPr>
            <a:spLocks noGrp="1"/>
          </p:cNvSpPr>
          <p:nvPr>
            <p:ph type="ftr" sz="quarter" idx="11"/>
          </p:nvPr>
        </p:nvSpPr>
        <p:spPr/>
        <p:txBody>
          <a:bodyPr/>
          <a:lstStyle/>
          <a:p>
            <a:r>
              <a:rPr lang="en-US"/>
              <a:t>Art of Multiprocessor Programming</a:t>
            </a:r>
            <a:endParaRPr lang="en-US" dirty="0"/>
          </a:p>
        </p:txBody>
      </p:sp>
      <p:sp>
        <p:nvSpPr>
          <p:cNvPr id="2" name="Text Box 34">
            <a:extLst>
              <a:ext uri="{FF2B5EF4-FFF2-40B4-BE49-F238E27FC236}">
                <a16:creationId xmlns:a16="http://schemas.microsoft.com/office/drawing/2014/main" id="{DE70F971-3201-DE51-D97C-D6308E532929}"/>
              </a:ext>
            </a:extLst>
          </p:cNvPr>
          <p:cNvSpPr txBox="1">
            <a:spLocks noChangeArrowheads="1"/>
          </p:cNvSpPr>
          <p:nvPr/>
        </p:nvSpPr>
        <p:spPr bwMode="auto">
          <a:xfrm>
            <a:off x="392232" y="1380418"/>
            <a:ext cx="5346335" cy="440955"/>
          </a:xfrm>
          <a:prstGeom prst="rect">
            <a:avLst/>
          </a:prstGeom>
          <a:noFill/>
          <a:ln w="38100" algn="ctr">
            <a:solidFill>
              <a:srgbClr val="66FF33"/>
            </a:solidFill>
            <a:miter lim="800000"/>
            <a:headEnd/>
            <a:tailEnd/>
          </a:ln>
        </p:spPr>
        <p:txBody>
          <a:bodyPr wrap="none">
            <a:spAutoFit/>
          </a:bodyPr>
          <a:lstStyle/>
          <a:p>
            <a:r>
              <a:rPr lang="en-US" sz="2800" b="0" dirty="0">
                <a:solidFill>
                  <a:srgbClr val="FFFF00"/>
                </a:solidFill>
                <a:latin typeface="Arial" pitchFamily="34" charset="0"/>
              </a:rPr>
              <a:t>Call </a:t>
            </a:r>
            <a:r>
              <a:rPr lang="en-US" sz="2800" b="0" dirty="0">
                <a:solidFill>
                  <a:schemeClr val="tx1"/>
                </a:solidFill>
                <a:latin typeface="Consolas" panose="020B0609020204030204" pitchFamily="49" charset="0"/>
              </a:rPr>
              <a:t>find()</a:t>
            </a:r>
            <a:r>
              <a:rPr lang="en-US" sz="2800" b="0" dirty="0">
                <a:solidFill>
                  <a:srgbClr val="FFFF00"/>
                </a:solidFill>
                <a:latin typeface="Arial" pitchFamily="34" charset="0"/>
              </a:rPr>
              <a:t> to get predecessors</a:t>
            </a:r>
          </a:p>
        </p:txBody>
      </p:sp>
      <p:sp>
        <p:nvSpPr>
          <p:cNvPr id="3" name="Text Box 34">
            <a:extLst>
              <a:ext uri="{FF2B5EF4-FFF2-40B4-BE49-F238E27FC236}">
                <a16:creationId xmlns:a16="http://schemas.microsoft.com/office/drawing/2014/main" id="{21032ED1-2DFD-DCEB-3042-54740B0C6CFB}"/>
              </a:ext>
            </a:extLst>
          </p:cNvPr>
          <p:cNvSpPr txBox="1">
            <a:spLocks noChangeArrowheads="1"/>
          </p:cNvSpPr>
          <p:nvPr/>
        </p:nvSpPr>
        <p:spPr bwMode="auto">
          <a:xfrm>
            <a:off x="384729" y="1960410"/>
            <a:ext cx="5424883" cy="437043"/>
          </a:xfrm>
          <a:prstGeom prst="rect">
            <a:avLst/>
          </a:prstGeom>
          <a:noFill/>
          <a:ln w="38100" algn="ctr">
            <a:solidFill>
              <a:srgbClr val="FFCCCC"/>
            </a:solidFill>
            <a:miter lim="800000"/>
            <a:headEnd/>
            <a:tailEnd/>
          </a:ln>
        </p:spPr>
        <p:txBody>
          <a:bodyPr wrap="none">
            <a:spAutoFit/>
          </a:bodyPr>
          <a:lstStyle/>
          <a:p>
            <a:r>
              <a:rPr lang="en-US" sz="2800" b="0" dirty="0">
                <a:solidFill>
                  <a:srgbClr val="FFFF00"/>
                </a:solidFill>
                <a:latin typeface="Arial" pitchFamily="34" charset="0"/>
              </a:rPr>
              <a:t>Note 6 removed during traversal!</a:t>
            </a:r>
          </a:p>
        </p:txBody>
      </p:sp>
      <p:grpSp>
        <p:nvGrpSpPr>
          <p:cNvPr id="5" name="Group 6">
            <a:extLst>
              <a:ext uri="{FF2B5EF4-FFF2-40B4-BE49-F238E27FC236}">
                <a16:creationId xmlns:a16="http://schemas.microsoft.com/office/drawing/2014/main" id="{2305444C-72A2-53A1-2DAA-E1B853285B2F}"/>
              </a:ext>
            </a:extLst>
          </p:cNvPr>
          <p:cNvGrpSpPr>
            <a:grpSpLocks/>
          </p:cNvGrpSpPr>
          <p:nvPr/>
        </p:nvGrpSpPr>
        <p:grpSpPr bwMode="auto">
          <a:xfrm>
            <a:off x="3475359" y="2434760"/>
            <a:ext cx="971265" cy="835024"/>
            <a:chOff x="1584" y="816"/>
            <a:chExt cx="912" cy="816"/>
          </a:xfrm>
          <a:effectLst>
            <a:glow rad="101600">
              <a:schemeClr val="accent3">
                <a:satMod val="175000"/>
                <a:alpha val="40000"/>
              </a:schemeClr>
            </a:glow>
          </a:effectLst>
        </p:grpSpPr>
        <p:sp>
          <p:nvSpPr>
            <p:cNvPr id="6" name="Freeform 7">
              <a:extLst>
                <a:ext uri="{FF2B5EF4-FFF2-40B4-BE49-F238E27FC236}">
                  <a16:creationId xmlns:a16="http://schemas.microsoft.com/office/drawing/2014/main" id="{0C4A1C94-F6AC-F688-9B57-931B64F19351}"/>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7" name="Freeform 8">
              <a:extLst>
                <a:ext uri="{FF2B5EF4-FFF2-40B4-BE49-F238E27FC236}">
                  <a16:creationId xmlns:a16="http://schemas.microsoft.com/office/drawing/2014/main" id="{8660BAB5-1CE3-685C-142C-096956F71893}"/>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8" name="Freeform 9">
              <a:extLst>
                <a:ext uri="{FF2B5EF4-FFF2-40B4-BE49-F238E27FC236}">
                  <a16:creationId xmlns:a16="http://schemas.microsoft.com/office/drawing/2014/main" id="{1C3B568C-DCF9-0CD4-D9E6-537B35B32829}"/>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9" name="Freeform 10">
              <a:extLst>
                <a:ext uri="{FF2B5EF4-FFF2-40B4-BE49-F238E27FC236}">
                  <a16:creationId xmlns:a16="http://schemas.microsoft.com/office/drawing/2014/main" id="{1B6C18B0-6A40-358A-77AD-FC17255C9873}"/>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0" name="Freeform 11">
              <a:extLst>
                <a:ext uri="{FF2B5EF4-FFF2-40B4-BE49-F238E27FC236}">
                  <a16:creationId xmlns:a16="http://schemas.microsoft.com/office/drawing/2014/main" id="{8E258329-13D4-C298-D1D2-926BB78A0D95}"/>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11" name="Freeform 12">
              <a:extLst>
                <a:ext uri="{FF2B5EF4-FFF2-40B4-BE49-F238E27FC236}">
                  <a16:creationId xmlns:a16="http://schemas.microsoft.com/office/drawing/2014/main" id="{070E5252-8240-ED0C-2F88-64A7177563A3}"/>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12" name="Freeform 13">
              <a:extLst>
                <a:ext uri="{FF2B5EF4-FFF2-40B4-BE49-F238E27FC236}">
                  <a16:creationId xmlns:a16="http://schemas.microsoft.com/office/drawing/2014/main" id="{B7207FA1-2352-38A5-DB40-0280CCFC65BE}"/>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3" name="Freeform 14">
              <a:extLst>
                <a:ext uri="{FF2B5EF4-FFF2-40B4-BE49-F238E27FC236}">
                  <a16:creationId xmlns:a16="http://schemas.microsoft.com/office/drawing/2014/main" id="{4A48389C-3974-0CF0-0BD9-625AF4B702AD}"/>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4" name="Freeform 15">
              <a:extLst>
                <a:ext uri="{FF2B5EF4-FFF2-40B4-BE49-F238E27FC236}">
                  <a16:creationId xmlns:a16="http://schemas.microsoft.com/office/drawing/2014/main" id="{E8698721-9C05-D608-C919-BD79D8B14CC1}"/>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156 0.02547 L -0.00156 0.02547 C -0.02188 0.06945 -0.00712 0.03449 -0.02083 0.075 C -0.02309 0.08125 -0.02587 0.08704 -0.02778 0.09352 C -0.03003 0.10023 -0.03125 0.10741 -0.03333 0.11412 C -0.04063 0.13959 -0.03403 0.10996 -0.04028 0.14097 C -0.0408 0.14792 -0.04253 0.16412 -0.03941 0.16898 C -0.03333 0.17894 0.00365 0.19514 0.00781 0.19676 C 0.02083 0.20232 0.02309 0.20139 0.0349 0.20417 C 0.03906 0.20509 0.04323 0.20648 0.0474 0.20718 C 0.05191 0.2081 0.0566 0.20834 0.06128 0.20926 C 0.06701 0.21042 0.07257 0.21227 0.0783 0.21343 C 0.0842 0.21459 0.09028 0.21528 0.09618 0.21644 C 0.1026 0.21783 0.12465 0.22338 0.12882 0.22477 C 0.13802 0.22778 0.14757 0.22986 0.1566 0.23403 C 0.16736 0.23912 0.17691 0.24815 0.18767 0.25255 L 0.19774 0.25672 C 0.20503 0.2632 0.20365 0.26227 0.21476 0.26922 C 0.21962 0.27222 0.22483 0.27408 0.22951 0.27755 C 0.23333 0.28009 0.23663 0.28403 0.24045 0.28681 C 0.24271 0.28843 0.24479 0.29097 0.2474 0.2919 C 0.25035 0.29306 0.25677 0.29283 0.25677 0.29283 L 0.25677 0.29283 " pathEditMode="relative" ptsTypes="AAAAAAAAAAAAAAAAAAAAAAA">
                                      <p:cBhvr>
                                        <p:cTn id="6"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lide Number Placeholder 5"/>
          <p:cNvSpPr>
            <a:spLocks noGrp="1"/>
          </p:cNvSpPr>
          <p:nvPr>
            <p:ph type="sldNum" sz="quarter" idx="12"/>
          </p:nvPr>
        </p:nvSpPr>
        <p:spPr/>
        <p:txBody>
          <a:bodyPr/>
          <a:lstStyle/>
          <a:p>
            <a:fld id="{8EE4E3DF-5C8B-4D08-A7D1-1EDF1F469CB9}" type="slidenum">
              <a:rPr lang="en-US"/>
              <a:pPr/>
              <a:t>59</a:t>
            </a:fld>
            <a:endParaRPr lang="en-US"/>
          </a:p>
        </p:txBody>
      </p:sp>
      <p:sp>
        <p:nvSpPr>
          <p:cNvPr id="201730" name="Rectangle 2"/>
          <p:cNvSpPr>
            <a:spLocks noGrp="1" noChangeArrowheads="1"/>
          </p:cNvSpPr>
          <p:nvPr>
            <p:ph type="title"/>
          </p:nvPr>
        </p:nvSpPr>
        <p:spPr>
          <a:xfrm>
            <a:off x="611188" y="333375"/>
            <a:ext cx="7772400" cy="1143000"/>
          </a:xfrm>
        </p:spPr>
        <p:txBody>
          <a:bodyPr/>
          <a:lstStyle/>
          <a:p>
            <a:r>
              <a:rPr lang="en-US" dirty="0">
                <a:solidFill>
                  <a:srgbClr val="FFFF00"/>
                </a:solidFill>
                <a:latin typeface="Arial" pitchFamily="34" charset="0"/>
              </a:rPr>
              <a:t>contains(8)</a:t>
            </a:r>
          </a:p>
        </p:txBody>
      </p:sp>
      <p:sp>
        <p:nvSpPr>
          <p:cNvPr id="201732" name="AutoShape 4"/>
          <p:cNvSpPr>
            <a:spLocks noChangeArrowheads="1"/>
          </p:cNvSpPr>
          <p:nvPr/>
        </p:nvSpPr>
        <p:spPr bwMode="auto">
          <a:xfrm>
            <a:off x="6588125"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8</a:t>
            </a:r>
          </a:p>
        </p:txBody>
      </p:sp>
      <p:cxnSp>
        <p:nvCxnSpPr>
          <p:cNvPr id="201733" name="AutoShape 5"/>
          <p:cNvCxnSpPr>
            <a:cxnSpLocks noChangeShapeType="1"/>
            <a:stCxn id="201732" idx="0"/>
            <a:endCxn id="201732" idx="2"/>
          </p:cNvCxnSpPr>
          <p:nvPr/>
        </p:nvCxnSpPr>
        <p:spPr bwMode="auto">
          <a:xfrm>
            <a:off x="6969125" y="4956175"/>
            <a:ext cx="0" cy="620713"/>
          </a:xfrm>
          <a:prstGeom prst="straightConnector1">
            <a:avLst/>
          </a:prstGeom>
          <a:noFill/>
          <a:ln w="38100">
            <a:solidFill>
              <a:schemeClr val="tx1"/>
            </a:solidFill>
            <a:round/>
            <a:headEnd/>
            <a:tailEnd/>
          </a:ln>
          <a:effectLst/>
        </p:spPr>
      </p:cxnSp>
      <p:sp>
        <p:nvSpPr>
          <p:cNvPr id="201735" name="AutoShape 7"/>
          <p:cNvSpPr>
            <a:spLocks noChangeArrowheads="1"/>
          </p:cNvSpPr>
          <p:nvPr/>
        </p:nvSpPr>
        <p:spPr bwMode="auto">
          <a:xfrm>
            <a:off x="5380038" y="4298950"/>
            <a:ext cx="762000" cy="127158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7</a:t>
            </a:r>
          </a:p>
        </p:txBody>
      </p:sp>
      <p:cxnSp>
        <p:nvCxnSpPr>
          <p:cNvPr id="201736" name="AutoShape 8"/>
          <p:cNvCxnSpPr>
            <a:cxnSpLocks noChangeShapeType="1"/>
            <a:stCxn id="201735" idx="0"/>
            <a:endCxn id="201735" idx="2"/>
          </p:cNvCxnSpPr>
          <p:nvPr/>
        </p:nvCxnSpPr>
        <p:spPr bwMode="auto">
          <a:xfrm>
            <a:off x="5761038" y="4292600"/>
            <a:ext cx="0" cy="1284288"/>
          </a:xfrm>
          <a:prstGeom prst="straightConnector1">
            <a:avLst/>
          </a:prstGeom>
          <a:noFill/>
          <a:ln w="38100">
            <a:solidFill>
              <a:schemeClr val="tx1"/>
            </a:solidFill>
            <a:round/>
            <a:headEnd/>
            <a:tailEnd/>
          </a:ln>
          <a:effectLst/>
        </p:spPr>
      </p:cxnSp>
      <p:sp>
        <p:nvSpPr>
          <p:cNvPr id="201738" name="AutoShape 10"/>
          <p:cNvSpPr>
            <a:spLocks noChangeArrowheads="1"/>
          </p:cNvSpPr>
          <p:nvPr/>
        </p:nvSpPr>
        <p:spPr bwMode="auto">
          <a:xfrm>
            <a:off x="7807325"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9</a:t>
            </a:r>
          </a:p>
        </p:txBody>
      </p:sp>
      <p:cxnSp>
        <p:nvCxnSpPr>
          <p:cNvPr id="201739" name="AutoShape 11"/>
          <p:cNvCxnSpPr>
            <a:cxnSpLocks noChangeShapeType="1"/>
            <a:stCxn id="201738" idx="0"/>
            <a:endCxn id="201738" idx="2"/>
          </p:cNvCxnSpPr>
          <p:nvPr/>
        </p:nvCxnSpPr>
        <p:spPr bwMode="auto">
          <a:xfrm>
            <a:off x="8188325" y="3933825"/>
            <a:ext cx="0" cy="1643063"/>
          </a:xfrm>
          <a:prstGeom prst="straightConnector1">
            <a:avLst/>
          </a:prstGeom>
          <a:noFill/>
          <a:ln w="38100">
            <a:solidFill>
              <a:schemeClr val="tx1"/>
            </a:solidFill>
            <a:round/>
            <a:headEnd/>
            <a:tailEnd/>
          </a:ln>
          <a:effectLst/>
        </p:spPr>
      </p:cxnSp>
      <p:sp>
        <p:nvSpPr>
          <p:cNvPr id="201740" name="Line 12"/>
          <p:cNvSpPr>
            <a:spLocks noChangeShapeType="1"/>
          </p:cNvSpPr>
          <p:nvPr/>
        </p:nvSpPr>
        <p:spPr bwMode="auto">
          <a:xfrm>
            <a:off x="6040438" y="5387975"/>
            <a:ext cx="5080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1741" name="Line 13"/>
          <p:cNvSpPr>
            <a:spLocks noChangeShapeType="1"/>
          </p:cNvSpPr>
          <p:nvPr/>
        </p:nvSpPr>
        <p:spPr bwMode="auto">
          <a:xfrm>
            <a:off x="7246938" y="5387975"/>
            <a:ext cx="5080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1742" name="Line 14"/>
          <p:cNvSpPr>
            <a:spLocks noChangeShapeType="1"/>
          </p:cNvSpPr>
          <p:nvPr/>
        </p:nvSpPr>
        <p:spPr bwMode="auto">
          <a:xfrm>
            <a:off x="6040438" y="4451350"/>
            <a:ext cx="17145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1743" name="Line 15"/>
          <p:cNvSpPr>
            <a:spLocks noChangeShapeType="1"/>
          </p:cNvSpPr>
          <p:nvPr/>
        </p:nvSpPr>
        <p:spPr bwMode="auto">
          <a:xfrm>
            <a:off x="6040438" y="4767263"/>
            <a:ext cx="1714500" cy="1587"/>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1744" name="Line 16"/>
          <p:cNvSpPr>
            <a:spLocks noChangeShapeType="1"/>
          </p:cNvSpPr>
          <p:nvPr/>
        </p:nvSpPr>
        <p:spPr bwMode="auto">
          <a:xfrm>
            <a:off x="6040438" y="5133975"/>
            <a:ext cx="5080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1745" name="Line 17"/>
          <p:cNvSpPr>
            <a:spLocks noChangeShapeType="1"/>
          </p:cNvSpPr>
          <p:nvPr/>
        </p:nvSpPr>
        <p:spPr bwMode="auto">
          <a:xfrm>
            <a:off x="7246938" y="5133975"/>
            <a:ext cx="5080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1747" name="AutoShape 19"/>
          <p:cNvSpPr>
            <a:spLocks noChangeArrowheads="1"/>
          </p:cNvSpPr>
          <p:nvPr/>
        </p:nvSpPr>
        <p:spPr bwMode="auto">
          <a:xfrm>
            <a:off x="1587500"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2</a:t>
            </a:r>
          </a:p>
        </p:txBody>
      </p:sp>
      <p:cxnSp>
        <p:nvCxnSpPr>
          <p:cNvPr id="201748" name="AutoShape 20"/>
          <p:cNvCxnSpPr>
            <a:cxnSpLocks noChangeShapeType="1"/>
            <a:stCxn id="201747" idx="0"/>
            <a:endCxn id="201747" idx="2"/>
          </p:cNvCxnSpPr>
          <p:nvPr/>
        </p:nvCxnSpPr>
        <p:spPr bwMode="auto">
          <a:xfrm>
            <a:off x="1968500" y="5210175"/>
            <a:ext cx="0" cy="366713"/>
          </a:xfrm>
          <a:prstGeom prst="straightConnector1">
            <a:avLst/>
          </a:prstGeom>
          <a:noFill/>
          <a:ln w="38100">
            <a:solidFill>
              <a:schemeClr val="tx1"/>
            </a:solidFill>
            <a:round/>
            <a:headEnd/>
            <a:tailEnd/>
          </a:ln>
          <a:effectLst/>
        </p:spPr>
      </p:cxnSp>
      <p:sp>
        <p:nvSpPr>
          <p:cNvPr id="201750" name="AutoShape 22"/>
          <p:cNvSpPr>
            <a:spLocks noChangeArrowheads="1"/>
          </p:cNvSpPr>
          <p:nvPr/>
        </p:nvSpPr>
        <p:spPr bwMode="auto">
          <a:xfrm>
            <a:off x="2859088" y="4583113"/>
            <a:ext cx="762000" cy="98901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5</a:t>
            </a:r>
          </a:p>
        </p:txBody>
      </p:sp>
      <p:cxnSp>
        <p:nvCxnSpPr>
          <p:cNvPr id="201751" name="AutoShape 23"/>
          <p:cNvCxnSpPr>
            <a:cxnSpLocks noChangeShapeType="1"/>
            <a:stCxn id="201750" idx="0"/>
            <a:endCxn id="201750" idx="2"/>
          </p:cNvCxnSpPr>
          <p:nvPr/>
        </p:nvCxnSpPr>
        <p:spPr bwMode="auto">
          <a:xfrm>
            <a:off x="3240088" y="4578350"/>
            <a:ext cx="0" cy="998538"/>
          </a:xfrm>
          <a:prstGeom prst="straightConnector1">
            <a:avLst/>
          </a:prstGeom>
          <a:noFill/>
          <a:ln w="38100">
            <a:solidFill>
              <a:schemeClr val="tx1"/>
            </a:solidFill>
            <a:round/>
            <a:headEnd/>
            <a:tailEnd/>
          </a:ln>
          <a:effectLst/>
        </p:spPr>
      </p:cxnSp>
      <p:sp>
        <p:nvSpPr>
          <p:cNvPr id="201753" name="AutoShape 25"/>
          <p:cNvSpPr>
            <a:spLocks noChangeArrowheads="1"/>
          </p:cNvSpPr>
          <p:nvPr/>
        </p:nvSpPr>
        <p:spPr bwMode="auto">
          <a:xfrm>
            <a:off x="379413" y="3941763"/>
            <a:ext cx="762000" cy="16398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0</a:t>
            </a:r>
          </a:p>
        </p:txBody>
      </p:sp>
      <p:cxnSp>
        <p:nvCxnSpPr>
          <p:cNvPr id="201754" name="AutoShape 26"/>
          <p:cNvCxnSpPr>
            <a:cxnSpLocks noChangeShapeType="1"/>
            <a:stCxn id="201753" idx="0"/>
            <a:endCxn id="201753" idx="2"/>
          </p:cNvCxnSpPr>
          <p:nvPr/>
        </p:nvCxnSpPr>
        <p:spPr bwMode="auto">
          <a:xfrm>
            <a:off x="760413" y="3933825"/>
            <a:ext cx="0" cy="1655763"/>
          </a:xfrm>
          <a:prstGeom prst="straightConnector1">
            <a:avLst/>
          </a:prstGeom>
          <a:noFill/>
          <a:ln w="38100">
            <a:solidFill>
              <a:schemeClr val="tx1"/>
            </a:solidFill>
            <a:round/>
            <a:headEnd/>
            <a:tailEnd/>
          </a:ln>
          <a:effectLst/>
        </p:spPr>
      </p:cxnSp>
      <p:sp>
        <p:nvSpPr>
          <p:cNvPr id="201755" name="Line 27"/>
          <p:cNvSpPr>
            <a:spLocks noChangeShapeType="1"/>
          </p:cNvSpPr>
          <p:nvPr/>
        </p:nvSpPr>
        <p:spPr bwMode="auto">
          <a:xfrm>
            <a:off x="1016000" y="4765675"/>
            <a:ext cx="17780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1756" name="Line 28"/>
          <p:cNvSpPr>
            <a:spLocks noChangeShapeType="1"/>
          </p:cNvSpPr>
          <p:nvPr/>
        </p:nvSpPr>
        <p:spPr bwMode="auto">
          <a:xfrm>
            <a:off x="1016000" y="5095875"/>
            <a:ext cx="17780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1757" name="Line 29"/>
          <p:cNvSpPr>
            <a:spLocks noChangeShapeType="1"/>
          </p:cNvSpPr>
          <p:nvPr/>
        </p:nvSpPr>
        <p:spPr bwMode="auto">
          <a:xfrm>
            <a:off x="1016000" y="5389563"/>
            <a:ext cx="508000" cy="0"/>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1758" name="Line 30"/>
          <p:cNvSpPr>
            <a:spLocks noChangeShapeType="1"/>
          </p:cNvSpPr>
          <p:nvPr/>
        </p:nvSpPr>
        <p:spPr bwMode="auto">
          <a:xfrm>
            <a:off x="2286000" y="5386388"/>
            <a:ext cx="508000" cy="1587"/>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1759" name="Line 31"/>
          <p:cNvSpPr>
            <a:spLocks noChangeShapeType="1"/>
          </p:cNvSpPr>
          <p:nvPr/>
        </p:nvSpPr>
        <p:spPr bwMode="auto">
          <a:xfrm flipV="1">
            <a:off x="3556000" y="5373688"/>
            <a:ext cx="1808163" cy="9525"/>
          </a:xfrm>
          <a:prstGeom prst="line">
            <a:avLst/>
          </a:prstGeom>
          <a:noFill/>
          <a:ln w="38100">
            <a:solidFill>
              <a:srgbClr val="FF0000"/>
            </a:solidFill>
            <a:round/>
            <a:headEnd/>
            <a:tailEnd type="triangle" w="lg" len="lg"/>
          </a:ln>
          <a:effectLst/>
        </p:spPr>
        <p:txBody>
          <a:bodyPr/>
          <a:lstStyle/>
          <a:p>
            <a:endParaRPr lang="en-US" dirty="0">
              <a:solidFill>
                <a:schemeClr val="bg2"/>
              </a:solidFill>
              <a:latin typeface="Arial" pitchFamily="34" charset="0"/>
            </a:endParaRPr>
          </a:p>
        </p:txBody>
      </p:sp>
      <p:sp>
        <p:nvSpPr>
          <p:cNvPr id="201761" name="AutoShape 33"/>
          <p:cNvSpPr>
            <a:spLocks noChangeArrowheads="1"/>
          </p:cNvSpPr>
          <p:nvPr/>
        </p:nvSpPr>
        <p:spPr bwMode="auto">
          <a:xfrm>
            <a:off x="4140200" y="2643188"/>
            <a:ext cx="762000" cy="12747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6</a:t>
            </a:r>
          </a:p>
        </p:txBody>
      </p:sp>
      <p:cxnSp>
        <p:nvCxnSpPr>
          <p:cNvPr id="201762" name="AutoShape 34"/>
          <p:cNvCxnSpPr>
            <a:cxnSpLocks noChangeShapeType="1"/>
            <a:stCxn id="201761" idx="0"/>
            <a:endCxn id="201761" idx="2"/>
          </p:cNvCxnSpPr>
          <p:nvPr/>
        </p:nvCxnSpPr>
        <p:spPr bwMode="auto">
          <a:xfrm>
            <a:off x="4521200" y="2636838"/>
            <a:ext cx="0" cy="1287462"/>
          </a:xfrm>
          <a:prstGeom prst="straightConnector1">
            <a:avLst/>
          </a:prstGeom>
          <a:noFill/>
          <a:ln w="38100">
            <a:solidFill>
              <a:schemeClr val="tx1"/>
            </a:solidFill>
            <a:round/>
            <a:headEnd/>
            <a:tailEnd/>
          </a:ln>
          <a:effectLst/>
        </p:spPr>
      </p:cxnSp>
      <p:sp>
        <p:nvSpPr>
          <p:cNvPr id="201763" name="Line 35"/>
          <p:cNvSpPr>
            <a:spLocks noChangeShapeType="1"/>
          </p:cNvSpPr>
          <p:nvPr/>
        </p:nvSpPr>
        <p:spPr bwMode="auto">
          <a:xfrm>
            <a:off x="1058863" y="4168775"/>
            <a:ext cx="6696075" cy="6350"/>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1765" name="Rectangle 37"/>
          <p:cNvSpPr>
            <a:spLocks noChangeArrowheads="1"/>
          </p:cNvSpPr>
          <p:nvPr/>
        </p:nvSpPr>
        <p:spPr bwMode="auto">
          <a:xfrm>
            <a:off x="1952625" y="52482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dirty="0">
                <a:solidFill>
                  <a:schemeClr val="bg2"/>
                </a:solidFill>
                <a:latin typeface="Arial" pitchFamily="34" charset="0"/>
              </a:rPr>
              <a:t>0</a:t>
            </a:r>
          </a:p>
        </p:txBody>
      </p:sp>
      <p:sp>
        <p:nvSpPr>
          <p:cNvPr id="201766" name="Rectangle 38"/>
          <p:cNvSpPr>
            <a:spLocks noChangeArrowheads="1"/>
          </p:cNvSpPr>
          <p:nvPr/>
        </p:nvSpPr>
        <p:spPr bwMode="auto">
          <a:xfrm>
            <a:off x="3306763" y="46513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dirty="0">
                <a:solidFill>
                  <a:schemeClr val="bg2"/>
                </a:solidFill>
                <a:latin typeface="Arial" pitchFamily="34" charset="0"/>
              </a:rPr>
              <a:t>0</a:t>
            </a:r>
          </a:p>
        </p:txBody>
      </p:sp>
      <p:sp>
        <p:nvSpPr>
          <p:cNvPr id="201768" name="Rectangle 40"/>
          <p:cNvSpPr>
            <a:spLocks noChangeArrowheads="1"/>
          </p:cNvSpPr>
          <p:nvPr/>
        </p:nvSpPr>
        <p:spPr bwMode="auto">
          <a:xfrm>
            <a:off x="5829300" y="43449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dirty="0">
                <a:solidFill>
                  <a:schemeClr val="bg2"/>
                </a:solidFill>
                <a:latin typeface="Arial" pitchFamily="34" charset="0"/>
              </a:rPr>
              <a:t>0</a:t>
            </a:r>
          </a:p>
        </p:txBody>
      </p:sp>
      <p:sp>
        <p:nvSpPr>
          <p:cNvPr id="201769" name="Rectangle 41"/>
          <p:cNvSpPr>
            <a:spLocks noChangeArrowheads="1"/>
          </p:cNvSpPr>
          <p:nvPr/>
        </p:nvSpPr>
        <p:spPr bwMode="auto">
          <a:xfrm>
            <a:off x="7053263" y="49926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dirty="0">
                <a:solidFill>
                  <a:schemeClr val="bg2"/>
                </a:solidFill>
                <a:latin typeface="Arial" pitchFamily="34" charset="0"/>
              </a:rPr>
              <a:t>0</a:t>
            </a:r>
          </a:p>
        </p:txBody>
      </p:sp>
      <p:sp>
        <p:nvSpPr>
          <p:cNvPr id="201770" name="Rectangle 42"/>
          <p:cNvSpPr>
            <a:spLocks noChangeArrowheads="1"/>
          </p:cNvSpPr>
          <p:nvPr/>
        </p:nvSpPr>
        <p:spPr bwMode="auto">
          <a:xfrm>
            <a:off x="8243888" y="39909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dirty="0">
                <a:solidFill>
                  <a:schemeClr val="bg2"/>
                </a:solidFill>
                <a:latin typeface="Arial" pitchFamily="34" charset="0"/>
              </a:rPr>
              <a:t>0</a:t>
            </a:r>
          </a:p>
        </p:txBody>
      </p:sp>
      <p:sp>
        <p:nvSpPr>
          <p:cNvPr id="201786" name="Line 58"/>
          <p:cNvSpPr>
            <a:spLocks noChangeShapeType="1"/>
          </p:cNvSpPr>
          <p:nvPr/>
        </p:nvSpPr>
        <p:spPr bwMode="auto">
          <a:xfrm flipV="1">
            <a:off x="1016000" y="4437063"/>
            <a:ext cx="4348163" cy="14287"/>
          </a:xfrm>
          <a:prstGeom prst="line">
            <a:avLst/>
          </a:prstGeom>
          <a:noFill/>
          <a:ln w="38100">
            <a:solidFill>
              <a:srgbClr val="FF0000"/>
            </a:solidFill>
            <a:round/>
            <a:headEnd/>
            <a:tailEnd type="triangle" w="lg" len="lg"/>
          </a:ln>
          <a:effectLst/>
        </p:spPr>
        <p:txBody>
          <a:bodyPr/>
          <a:lstStyle/>
          <a:p>
            <a:endParaRPr lang="en-US" dirty="0">
              <a:solidFill>
                <a:schemeClr val="bg2"/>
              </a:solidFill>
              <a:latin typeface="Arial" pitchFamily="34" charset="0"/>
            </a:endParaRPr>
          </a:p>
        </p:txBody>
      </p:sp>
      <p:sp>
        <p:nvSpPr>
          <p:cNvPr id="201787" name="Line 59"/>
          <p:cNvSpPr>
            <a:spLocks noChangeShapeType="1"/>
          </p:cNvSpPr>
          <p:nvPr/>
        </p:nvSpPr>
        <p:spPr bwMode="auto">
          <a:xfrm flipV="1">
            <a:off x="3556000" y="5084763"/>
            <a:ext cx="1808163" cy="12700"/>
          </a:xfrm>
          <a:prstGeom prst="line">
            <a:avLst/>
          </a:prstGeom>
          <a:noFill/>
          <a:ln w="38100">
            <a:solidFill>
              <a:srgbClr val="FF0000"/>
            </a:solidFill>
            <a:round/>
            <a:headEnd/>
            <a:tailEnd type="triangle" w="lg" len="lg"/>
          </a:ln>
          <a:effectLst/>
        </p:spPr>
        <p:txBody>
          <a:bodyPr/>
          <a:lstStyle/>
          <a:p>
            <a:endParaRPr lang="en-US" dirty="0">
              <a:solidFill>
                <a:schemeClr val="bg2"/>
              </a:solidFill>
              <a:latin typeface="Arial" pitchFamily="34" charset="0"/>
            </a:endParaRPr>
          </a:p>
        </p:txBody>
      </p:sp>
      <p:sp>
        <p:nvSpPr>
          <p:cNvPr id="201788" name="Line 60"/>
          <p:cNvSpPr>
            <a:spLocks noChangeShapeType="1"/>
          </p:cNvSpPr>
          <p:nvPr/>
        </p:nvSpPr>
        <p:spPr bwMode="auto">
          <a:xfrm flipV="1">
            <a:off x="3563938" y="4797425"/>
            <a:ext cx="1800225" cy="0"/>
          </a:xfrm>
          <a:prstGeom prst="line">
            <a:avLst/>
          </a:prstGeom>
          <a:noFill/>
          <a:ln w="38100">
            <a:solidFill>
              <a:srgbClr val="FF0000"/>
            </a:solidFill>
            <a:round/>
            <a:headEnd/>
            <a:tailEnd type="triangle" w="lg" len="lg"/>
          </a:ln>
          <a:effectLst/>
        </p:spPr>
        <p:txBody>
          <a:bodyPr/>
          <a:lstStyle/>
          <a:p>
            <a:endParaRPr lang="en-US" dirty="0">
              <a:solidFill>
                <a:schemeClr val="bg2"/>
              </a:solidFill>
              <a:latin typeface="Arial" pitchFamily="34" charset="0"/>
            </a:endParaRPr>
          </a:p>
        </p:txBody>
      </p:sp>
      <p:sp>
        <p:nvSpPr>
          <p:cNvPr id="201800" name="Freeform 72"/>
          <p:cNvSpPr>
            <a:spLocks/>
          </p:cNvSpPr>
          <p:nvPr/>
        </p:nvSpPr>
        <p:spPr bwMode="auto">
          <a:xfrm>
            <a:off x="4705350" y="2624138"/>
            <a:ext cx="658813" cy="1884362"/>
          </a:xfrm>
          <a:custGeom>
            <a:avLst/>
            <a:gdLst/>
            <a:ahLst/>
            <a:cxnLst>
              <a:cxn ang="0">
                <a:pos x="52" y="144"/>
              </a:cxn>
              <a:cxn ang="0">
                <a:pos x="370" y="144"/>
              </a:cxn>
              <a:cxn ang="0">
                <a:pos x="7" y="1006"/>
              </a:cxn>
              <a:cxn ang="0">
                <a:pos x="415" y="1187"/>
              </a:cxn>
            </a:cxnLst>
            <a:rect l="0" t="0" r="r" b="b"/>
            <a:pathLst>
              <a:path w="415" h="1187">
                <a:moveTo>
                  <a:pt x="52" y="144"/>
                </a:moveTo>
                <a:cubicBezTo>
                  <a:pt x="214" y="72"/>
                  <a:pt x="377" y="0"/>
                  <a:pt x="370" y="144"/>
                </a:cubicBezTo>
                <a:cubicBezTo>
                  <a:pt x="363" y="288"/>
                  <a:pt x="0" y="832"/>
                  <a:pt x="7" y="1006"/>
                </a:cubicBezTo>
                <a:cubicBezTo>
                  <a:pt x="14" y="1180"/>
                  <a:pt x="214" y="1183"/>
                  <a:pt x="415" y="1187"/>
                </a:cubicBezTo>
              </a:path>
            </a:pathLst>
          </a:custGeom>
          <a:noFill/>
          <a:ln w="38100" cmpd="sng">
            <a:solidFill>
              <a:schemeClr val="tx1"/>
            </a:solidFill>
            <a:round/>
            <a:headEnd type="none" w="med" len="med"/>
            <a:tailEnd type="triangle" w="lg" len="lg"/>
          </a:ln>
          <a:effectLst/>
        </p:spPr>
        <p:txBody>
          <a:bodyPr/>
          <a:lstStyle/>
          <a:p>
            <a:endParaRPr lang="en-US" dirty="0">
              <a:latin typeface="Arial" pitchFamily="34" charset="0"/>
            </a:endParaRPr>
          </a:p>
        </p:txBody>
      </p:sp>
      <p:sp>
        <p:nvSpPr>
          <p:cNvPr id="201801" name="Freeform 73"/>
          <p:cNvSpPr>
            <a:spLocks/>
          </p:cNvSpPr>
          <p:nvPr/>
        </p:nvSpPr>
        <p:spPr bwMode="auto">
          <a:xfrm>
            <a:off x="4705350" y="2913063"/>
            <a:ext cx="658813" cy="1884362"/>
          </a:xfrm>
          <a:custGeom>
            <a:avLst/>
            <a:gdLst/>
            <a:ahLst/>
            <a:cxnLst>
              <a:cxn ang="0">
                <a:pos x="52" y="144"/>
              </a:cxn>
              <a:cxn ang="0">
                <a:pos x="370" y="144"/>
              </a:cxn>
              <a:cxn ang="0">
                <a:pos x="7" y="1006"/>
              </a:cxn>
              <a:cxn ang="0">
                <a:pos x="415" y="1187"/>
              </a:cxn>
            </a:cxnLst>
            <a:rect l="0" t="0" r="r" b="b"/>
            <a:pathLst>
              <a:path w="415" h="1187">
                <a:moveTo>
                  <a:pt x="52" y="144"/>
                </a:moveTo>
                <a:cubicBezTo>
                  <a:pt x="214" y="72"/>
                  <a:pt x="377" y="0"/>
                  <a:pt x="370" y="144"/>
                </a:cubicBezTo>
                <a:cubicBezTo>
                  <a:pt x="363" y="288"/>
                  <a:pt x="0" y="832"/>
                  <a:pt x="7" y="1006"/>
                </a:cubicBezTo>
                <a:cubicBezTo>
                  <a:pt x="14" y="1180"/>
                  <a:pt x="214" y="1183"/>
                  <a:pt x="415" y="1187"/>
                </a:cubicBezTo>
              </a:path>
            </a:pathLst>
          </a:custGeom>
          <a:noFill/>
          <a:ln w="38100" cmpd="sng">
            <a:solidFill>
              <a:schemeClr val="tx1"/>
            </a:solidFill>
            <a:round/>
            <a:headEnd type="none" w="med" len="med"/>
            <a:tailEnd type="triangle" w="lg" len="lg"/>
          </a:ln>
          <a:effectLst/>
        </p:spPr>
        <p:txBody>
          <a:bodyPr/>
          <a:lstStyle/>
          <a:p>
            <a:endParaRPr lang="en-US" dirty="0">
              <a:latin typeface="Arial" pitchFamily="34" charset="0"/>
            </a:endParaRPr>
          </a:p>
        </p:txBody>
      </p:sp>
      <p:sp>
        <p:nvSpPr>
          <p:cNvPr id="201802" name="Freeform 74"/>
          <p:cNvSpPr>
            <a:spLocks/>
          </p:cNvSpPr>
          <p:nvPr/>
        </p:nvSpPr>
        <p:spPr bwMode="auto">
          <a:xfrm>
            <a:off x="4705350" y="3200400"/>
            <a:ext cx="658813" cy="1884363"/>
          </a:xfrm>
          <a:custGeom>
            <a:avLst/>
            <a:gdLst/>
            <a:ahLst/>
            <a:cxnLst>
              <a:cxn ang="0">
                <a:pos x="52" y="144"/>
              </a:cxn>
              <a:cxn ang="0">
                <a:pos x="370" y="144"/>
              </a:cxn>
              <a:cxn ang="0">
                <a:pos x="7" y="1006"/>
              </a:cxn>
              <a:cxn ang="0">
                <a:pos x="415" y="1187"/>
              </a:cxn>
            </a:cxnLst>
            <a:rect l="0" t="0" r="r" b="b"/>
            <a:pathLst>
              <a:path w="415" h="1187">
                <a:moveTo>
                  <a:pt x="52" y="144"/>
                </a:moveTo>
                <a:cubicBezTo>
                  <a:pt x="214" y="72"/>
                  <a:pt x="377" y="0"/>
                  <a:pt x="370" y="144"/>
                </a:cubicBezTo>
                <a:cubicBezTo>
                  <a:pt x="363" y="288"/>
                  <a:pt x="0" y="832"/>
                  <a:pt x="7" y="1006"/>
                </a:cubicBezTo>
                <a:cubicBezTo>
                  <a:pt x="14" y="1180"/>
                  <a:pt x="214" y="1183"/>
                  <a:pt x="415" y="1187"/>
                </a:cubicBezTo>
              </a:path>
            </a:pathLst>
          </a:custGeom>
          <a:noFill/>
          <a:ln w="38100" cmpd="sng">
            <a:solidFill>
              <a:schemeClr val="tx1"/>
            </a:solidFill>
            <a:round/>
            <a:headEnd type="none" w="med" len="med"/>
            <a:tailEnd type="triangle" w="lg" len="lg"/>
          </a:ln>
          <a:effectLst/>
        </p:spPr>
        <p:txBody>
          <a:bodyPr/>
          <a:lstStyle/>
          <a:p>
            <a:endParaRPr lang="en-US" dirty="0">
              <a:latin typeface="Arial" pitchFamily="34" charset="0"/>
            </a:endParaRPr>
          </a:p>
        </p:txBody>
      </p:sp>
      <p:sp>
        <p:nvSpPr>
          <p:cNvPr id="201803" name="Freeform 75"/>
          <p:cNvSpPr>
            <a:spLocks/>
          </p:cNvSpPr>
          <p:nvPr/>
        </p:nvSpPr>
        <p:spPr bwMode="auto">
          <a:xfrm>
            <a:off x="4705350" y="3489325"/>
            <a:ext cx="658813" cy="1884363"/>
          </a:xfrm>
          <a:custGeom>
            <a:avLst/>
            <a:gdLst/>
            <a:ahLst/>
            <a:cxnLst>
              <a:cxn ang="0">
                <a:pos x="52" y="144"/>
              </a:cxn>
              <a:cxn ang="0">
                <a:pos x="370" y="144"/>
              </a:cxn>
              <a:cxn ang="0">
                <a:pos x="7" y="1006"/>
              </a:cxn>
              <a:cxn ang="0">
                <a:pos x="415" y="1187"/>
              </a:cxn>
            </a:cxnLst>
            <a:rect l="0" t="0" r="r" b="b"/>
            <a:pathLst>
              <a:path w="415" h="1187">
                <a:moveTo>
                  <a:pt x="52" y="144"/>
                </a:moveTo>
                <a:cubicBezTo>
                  <a:pt x="214" y="72"/>
                  <a:pt x="377" y="0"/>
                  <a:pt x="370" y="144"/>
                </a:cubicBezTo>
                <a:cubicBezTo>
                  <a:pt x="363" y="288"/>
                  <a:pt x="0" y="832"/>
                  <a:pt x="7" y="1006"/>
                </a:cubicBezTo>
                <a:cubicBezTo>
                  <a:pt x="14" y="1180"/>
                  <a:pt x="214" y="1183"/>
                  <a:pt x="415" y="1187"/>
                </a:cubicBezTo>
              </a:path>
            </a:pathLst>
          </a:custGeom>
          <a:noFill/>
          <a:ln w="38100" cmpd="sng">
            <a:solidFill>
              <a:schemeClr val="tx1"/>
            </a:solidFill>
            <a:round/>
            <a:headEnd type="none" w="med" len="med"/>
            <a:tailEnd type="triangle" w="lg" len="lg"/>
          </a:ln>
          <a:effectLst/>
        </p:spPr>
        <p:txBody>
          <a:bodyPr/>
          <a:lstStyle/>
          <a:p>
            <a:endParaRPr lang="en-US" dirty="0">
              <a:latin typeface="Arial" pitchFamily="34" charset="0"/>
            </a:endParaRPr>
          </a:p>
        </p:txBody>
      </p:sp>
      <p:sp>
        <p:nvSpPr>
          <p:cNvPr id="201805" name="AutoShape 77"/>
          <p:cNvSpPr>
            <a:spLocks noChangeArrowheads="1"/>
          </p:cNvSpPr>
          <p:nvPr/>
        </p:nvSpPr>
        <p:spPr bwMode="auto">
          <a:xfrm>
            <a:off x="755650"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201806" name="AutoShape 78"/>
          <p:cNvSpPr>
            <a:spLocks noChangeArrowheads="1"/>
          </p:cNvSpPr>
          <p:nvPr/>
        </p:nvSpPr>
        <p:spPr bwMode="auto">
          <a:xfrm>
            <a:off x="1978025"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201807" name="AutoShape 79"/>
          <p:cNvSpPr>
            <a:spLocks noChangeArrowheads="1"/>
          </p:cNvSpPr>
          <p:nvPr/>
        </p:nvSpPr>
        <p:spPr bwMode="auto">
          <a:xfrm>
            <a:off x="3273425" y="46339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201808" name="AutoShape 80"/>
          <p:cNvSpPr>
            <a:spLocks noChangeArrowheads="1"/>
          </p:cNvSpPr>
          <p:nvPr/>
        </p:nvSpPr>
        <p:spPr bwMode="auto">
          <a:xfrm>
            <a:off x="8170863"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201809" name="AutoShape 81"/>
          <p:cNvSpPr>
            <a:spLocks noChangeArrowheads="1"/>
          </p:cNvSpPr>
          <p:nvPr/>
        </p:nvSpPr>
        <p:spPr bwMode="auto">
          <a:xfrm>
            <a:off x="7018338" y="49942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201810" name="AutoShape 82"/>
          <p:cNvSpPr>
            <a:spLocks noChangeArrowheads="1"/>
          </p:cNvSpPr>
          <p:nvPr/>
        </p:nvSpPr>
        <p:spPr bwMode="auto">
          <a:xfrm>
            <a:off x="5794375"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201811" name="AutoShape 83"/>
          <p:cNvSpPr>
            <a:spLocks noChangeArrowheads="1"/>
          </p:cNvSpPr>
          <p:nvPr/>
        </p:nvSpPr>
        <p:spPr bwMode="auto">
          <a:xfrm>
            <a:off x="4500563" y="2689225"/>
            <a:ext cx="361950" cy="379413"/>
          </a:xfrm>
          <a:prstGeom prst="roundRect">
            <a:avLst>
              <a:gd name="adj" fmla="val 16667"/>
            </a:avLst>
          </a:prstGeom>
          <a:solidFill>
            <a:srgbClr val="FF5050"/>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rgbClr val="0000FF"/>
              </a:solidFill>
              <a:latin typeface="Arial" pitchFamily="34" charset="0"/>
            </a:endParaRPr>
          </a:p>
        </p:txBody>
      </p:sp>
      <p:sp>
        <p:nvSpPr>
          <p:cNvPr id="61" name="Footer Placeholder 60"/>
          <p:cNvSpPr>
            <a:spLocks noGrp="1"/>
          </p:cNvSpPr>
          <p:nvPr>
            <p:ph type="ftr" sz="quarter" idx="11"/>
          </p:nvPr>
        </p:nvSpPr>
        <p:spPr/>
        <p:txBody>
          <a:bodyPr/>
          <a:lstStyle/>
          <a:p>
            <a:r>
              <a:rPr lang="en-US"/>
              <a:t>Art of Multiprocessor Programming</a:t>
            </a:r>
            <a:endParaRPr lang="en-US" dirty="0"/>
          </a:p>
        </p:txBody>
      </p:sp>
      <p:sp>
        <p:nvSpPr>
          <p:cNvPr id="2" name="Text Box 34">
            <a:extLst>
              <a:ext uri="{FF2B5EF4-FFF2-40B4-BE49-F238E27FC236}">
                <a16:creationId xmlns:a16="http://schemas.microsoft.com/office/drawing/2014/main" id="{DE70F971-3201-DE51-D97C-D6308E532929}"/>
              </a:ext>
            </a:extLst>
          </p:cNvPr>
          <p:cNvSpPr txBox="1">
            <a:spLocks noChangeArrowheads="1"/>
          </p:cNvSpPr>
          <p:nvPr/>
        </p:nvSpPr>
        <p:spPr bwMode="auto">
          <a:xfrm>
            <a:off x="392232" y="1380418"/>
            <a:ext cx="5346335" cy="440955"/>
          </a:xfrm>
          <a:prstGeom prst="rect">
            <a:avLst/>
          </a:prstGeom>
          <a:noFill/>
          <a:ln w="38100" algn="ctr">
            <a:solidFill>
              <a:srgbClr val="66FF33"/>
            </a:solidFill>
            <a:miter lim="800000"/>
            <a:headEnd/>
            <a:tailEnd/>
          </a:ln>
        </p:spPr>
        <p:txBody>
          <a:bodyPr wrap="none">
            <a:spAutoFit/>
          </a:bodyPr>
          <a:lstStyle/>
          <a:p>
            <a:r>
              <a:rPr lang="en-US" sz="2800" b="0" dirty="0">
                <a:solidFill>
                  <a:srgbClr val="FFFF00"/>
                </a:solidFill>
                <a:latin typeface="Arial" pitchFamily="34" charset="0"/>
              </a:rPr>
              <a:t>Call </a:t>
            </a:r>
            <a:r>
              <a:rPr lang="en-US" sz="2800" b="0" dirty="0">
                <a:solidFill>
                  <a:schemeClr val="tx1"/>
                </a:solidFill>
                <a:latin typeface="Consolas" panose="020B0609020204030204" pitchFamily="49" charset="0"/>
              </a:rPr>
              <a:t>find()</a:t>
            </a:r>
            <a:r>
              <a:rPr lang="en-US" sz="2800" b="0" dirty="0">
                <a:solidFill>
                  <a:srgbClr val="FFFF00"/>
                </a:solidFill>
                <a:latin typeface="Arial" pitchFamily="34" charset="0"/>
              </a:rPr>
              <a:t> to get predecessors</a:t>
            </a:r>
          </a:p>
        </p:txBody>
      </p:sp>
      <p:sp>
        <p:nvSpPr>
          <p:cNvPr id="3" name="Text Box 34">
            <a:extLst>
              <a:ext uri="{FF2B5EF4-FFF2-40B4-BE49-F238E27FC236}">
                <a16:creationId xmlns:a16="http://schemas.microsoft.com/office/drawing/2014/main" id="{21032ED1-2DFD-DCEB-3042-54740B0C6CFB}"/>
              </a:ext>
            </a:extLst>
          </p:cNvPr>
          <p:cNvSpPr txBox="1">
            <a:spLocks noChangeArrowheads="1"/>
          </p:cNvSpPr>
          <p:nvPr/>
        </p:nvSpPr>
        <p:spPr bwMode="auto">
          <a:xfrm>
            <a:off x="384729" y="1960410"/>
            <a:ext cx="5424883" cy="437043"/>
          </a:xfrm>
          <a:prstGeom prst="rect">
            <a:avLst/>
          </a:prstGeom>
          <a:noFill/>
          <a:ln w="38100" algn="ctr">
            <a:solidFill>
              <a:srgbClr val="FFCCCC"/>
            </a:solidFill>
            <a:miter lim="800000"/>
            <a:headEnd/>
            <a:tailEnd/>
          </a:ln>
        </p:spPr>
        <p:txBody>
          <a:bodyPr wrap="none">
            <a:spAutoFit/>
          </a:bodyPr>
          <a:lstStyle/>
          <a:p>
            <a:r>
              <a:rPr lang="en-US" sz="2800" b="0" dirty="0">
                <a:solidFill>
                  <a:srgbClr val="FFFF00"/>
                </a:solidFill>
                <a:latin typeface="Arial" pitchFamily="34" charset="0"/>
              </a:rPr>
              <a:t>Note 6 removed during traversal!</a:t>
            </a:r>
          </a:p>
        </p:txBody>
      </p:sp>
      <p:grpSp>
        <p:nvGrpSpPr>
          <p:cNvPr id="5" name="Group 6">
            <a:extLst>
              <a:ext uri="{FF2B5EF4-FFF2-40B4-BE49-F238E27FC236}">
                <a16:creationId xmlns:a16="http://schemas.microsoft.com/office/drawing/2014/main" id="{2305444C-72A2-53A1-2DAA-E1B853285B2F}"/>
              </a:ext>
            </a:extLst>
          </p:cNvPr>
          <p:cNvGrpSpPr>
            <a:grpSpLocks/>
          </p:cNvGrpSpPr>
          <p:nvPr/>
        </p:nvGrpSpPr>
        <p:grpSpPr bwMode="auto">
          <a:xfrm>
            <a:off x="5870860" y="4807431"/>
            <a:ext cx="971265" cy="835024"/>
            <a:chOff x="1584" y="816"/>
            <a:chExt cx="912" cy="816"/>
          </a:xfrm>
          <a:effectLst>
            <a:glow rad="101600">
              <a:schemeClr val="accent3">
                <a:satMod val="175000"/>
                <a:alpha val="40000"/>
              </a:schemeClr>
            </a:glow>
          </a:effectLst>
        </p:grpSpPr>
        <p:sp>
          <p:nvSpPr>
            <p:cNvPr id="6" name="Freeform 7">
              <a:extLst>
                <a:ext uri="{FF2B5EF4-FFF2-40B4-BE49-F238E27FC236}">
                  <a16:creationId xmlns:a16="http://schemas.microsoft.com/office/drawing/2014/main" id="{0C4A1C94-F6AC-F688-9B57-931B64F19351}"/>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7" name="Freeform 8">
              <a:extLst>
                <a:ext uri="{FF2B5EF4-FFF2-40B4-BE49-F238E27FC236}">
                  <a16:creationId xmlns:a16="http://schemas.microsoft.com/office/drawing/2014/main" id="{8660BAB5-1CE3-685C-142C-096956F71893}"/>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8" name="Freeform 9">
              <a:extLst>
                <a:ext uri="{FF2B5EF4-FFF2-40B4-BE49-F238E27FC236}">
                  <a16:creationId xmlns:a16="http://schemas.microsoft.com/office/drawing/2014/main" id="{1C3B568C-DCF9-0CD4-D9E6-537B35B32829}"/>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9" name="Freeform 10">
              <a:extLst>
                <a:ext uri="{FF2B5EF4-FFF2-40B4-BE49-F238E27FC236}">
                  <a16:creationId xmlns:a16="http://schemas.microsoft.com/office/drawing/2014/main" id="{1B6C18B0-6A40-358A-77AD-FC17255C9873}"/>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0" name="Freeform 11">
              <a:extLst>
                <a:ext uri="{FF2B5EF4-FFF2-40B4-BE49-F238E27FC236}">
                  <a16:creationId xmlns:a16="http://schemas.microsoft.com/office/drawing/2014/main" id="{8E258329-13D4-C298-D1D2-926BB78A0D95}"/>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11" name="Freeform 12">
              <a:extLst>
                <a:ext uri="{FF2B5EF4-FFF2-40B4-BE49-F238E27FC236}">
                  <a16:creationId xmlns:a16="http://schemas.microsoft.com/office/drawing/2014/main" id="{070E5252-8240-ED0C-2F88-64A7177563A3}"/>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12" name="Freeform 13">
              <a:extLst>
                <a:ext uri="{FF2B5EF4-FFF2-40B4-BE49-F238E27FC236}">
                  <a16:creationId xmlns:a16="http://schemas.microsoft.com/office/drawing/2014/main" id="{B7207FA1-2352-38A5-DB40-0280CCFC65BE}"/>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3" name="Freeform 14">
              <a:extLst>
                <a:ext uri="{FF2B5EF4-FFF2-40B4-BE49-F238E27FC236}">
                  <a16:creationId xmlns:a16="http://schemas.microsoft.com/office/drawing/2014/main" id="{4A48389C-3974-0CF0-0BD9-625AF4B702AD}"/>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4" name="Freeform 15">
              <a:extLst>
                <a:ext uri="{FF2B5EF4-FFF2-40B4-BE49-F238E27FC236}">
                  <a16:creationId xmlns:a16="http://schemas.microsoft.com/office/drawing/2014/main" id="{E8698721-9C05-D608-C919-BD79D8B14CC1}"/>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grpSp>
      <p:sp>
        <p:nvSpPr>
          <p:cNvPr id="15" name="TextBox 14">
            <a:extLst>
              <a:ext uri="{FF2B5EF4-FFF2-40B4-BE49-F238E27FC236}">
                <a16:creationId xmlns:a16="http://schemas.microsoft.com/office/drawing/2014/main" id="{90A13EB8-8664-2460-BC2A-3EDAC94A6663}"/>
              </a:ext>
            </a:extLst>
          </p:cNvPr>
          <p:cNvSpPr txBox="1"/>
          <p:nvPr/>
        </p:nvSpPr>
        <p:spPr bwMode="auto">
          <a:xfrm>
            <a:off x="5957523" y="1337312"/>
            <a:ext cx="3031975" cy="1126462"/>
          </a:xfrm>
          <a:prstGeom prst="rect">
            <a:avLst/>
          </a:prstGeom>
          <a:solidFill>
            <a:schemeClr val="bg1"/>
          </a:solidFill>
          <a:ln w="381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panose="020B0604020202020204" pitchFamily="34" charset="0"/>
                <a:cs typeface="Arial" panose="020B0604020202020204" pitchFamily="34" charset="0"/>
              </a:rPr>
              <a:t>Prove: unmarked nodes always reachable</a:t>
            </a:r>
          </a:p>
        </p:txBody>
      </p:sp>
    </p:spTree>
    <p:extLst>
      <p:ext uri="{BB962C8B-B14F-4D97-AF65-F5344CB8AC3E}">
        <p14:creationId xmlns:p14="http://schemas.microsoft.com/office/powerpoint/2010/main" val="3277652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Slide Number Placeholder 5"/>
          <p:cNvSpPr>
            <a:spLocks noGrp="1"/>
          </p:cNvSpPr>
          <p:nvPr>
            <p:ph type="sldNum" sz="quarter" idx="12"/>
          </p:nvPr>
        </p:nvSpPr>
        <p:spPr/>
        <p:txBody>
          <a:bodyPr/>
          <a:lstStyle/>
          <a:p>
            <a:fld id="{8317C7C0-54A2-482E-B7CF-7CFDF4EB7F62}" type="slidenum">
              <a:rPr lang="en-US"/>
              <a:pPr/>
              <a:t>60</a:t>
            </a:fld>
            <a:endParaRPr lang="en-US"/>
          </a:p>
        </p:txBody>
      </p:sp>
      <p:sp>
        <p:nvSpPr>
          <p:cNvPr id="205830" name="AutoShape 6"/>
          <p:cNvSpPr>
            <a:spLocks noChangeArrowheads="1"/>
          </p:cNvSpPr>
          <p:nvPr/>
        </p:nvSpPr>
        <p:spPr bwMode="auto">
          <a:xfrm>
            <a:off x="6588125"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8</a:t>
            </a:r>
          </a:p>
        </p:txBody>
      </p:sp>
      <p:cxnSp>
        <p:nvCxnSpPr>
          <p:cNvPr id="205831" name="AutoShape 7"/>
          <p:cNvCxnSpPr>
            <a:cxnSpLocks noChangeShapeType="1"/>
            <a:stCxn id="205830" idx="0"/>
            <a:endCxn id="205830" idx="2"/>
          </p:cNvCxnSpPr>
          <p:nvPr/>
        </p:nvCxnSpPr>
        <p:spPr bwMode="auto">
          <a:xfrm>
            <a:off x="6969125" y="4956175"/>
            <a:ext cx="0" cy="620713"/>
          </a:xfrm>
          <a:prstGeom prst="straightConnector1">
            <a:avLst/>
          </a:prstGeom>
          <a:noFill/>
          <a:ln w="38100">
            <a:solidFill>
              <a:schemeClr val="tx1"/>
            </a:solidFill>
            <a:round/>
            <a:headEnd/>
            <a:tailEnd/>
          </a:ln>
          <a:effectLst/>
        </p:spPr>
      </p:cxnSp>
      <p:sp>
        <p:nvSpPr>
          <p:cNvPr id="205833" name="AutoShape 9"/>
          <p:cNvSpPr>
            <a:spLocks noChangeArrowheads="1"/>
          </p:cNvSpPr>
          <p:nvPr/>
        </p:nvSpPr>
        <p:spPr bwMode="auto">
          <a:xfrm>
            <a:off x="5380038" y="4298950"/>
            <a:ext cx="762000" cy="127158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7</a:t>
            </a:r>
          </a:p>
        </p:txBody>
      </p:sp>
      <p:cxnSp>
        <p:nvCxnSpPr>
          <p:cNvPr id="205834" name="AutoShape 10"/>
          <p:cNvCxnSpPr>
            <a:cxnSpLocks noChangeShapeType="1"/>
            <a:stCxn id="205833" idx="0"/>
            <a:endCxn id="205833" idx="2"/>
          </p:cNvCxnSpPr>
          <p:nvPr/>
        </p:nvCxnSpPr>
        <p:spPr bwMode="auto">
          <a:xfrm>
            <a:off x="5761038" y="4292600"/>
            <a:ext cx="0" cy="1284288"/>
          </a:xfrm>
          <a:prstGeom prst="straightConnector1">
            <a:avLst/>
          </a:prstGeom>
          <a:noFill/>
          <a:ln w="38100">
            <a:solidFill>
              <a:schemeClr val="tx1"/>
            </a:solidFill>
            <a:round/>
            <a:headEnd/>
            <a:tailEnd/>
          </a:ln>
          <a:effectLst/>
        </p:spPr>
      </p:cxnSp>
      <p:sp>
        <p:nvSpPr>
          <p:cNvPr id="205836" name="AutoShape 12"/>
          <p:cNvSpPr>
            <a:spLocks noChangeArrowheads="1"/>
          </p:cNvSpPr>
          <p:nvPr/>
        </p:nvSpPr>
        <p:spPr bwMode="auto">
          <a:xfrm>
            <a:off x="7807325"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9</a:t>
            </a:r>
          </a:p>
        </p:txBody>
      </p:sp>
      <p:cxnSp>
        <p:nvCxnSpPr>
          <p:cNvPr id="205837" name="AutoShape 13"/>
          <p:cNvCxnSpPr>
            <a:cxnSpLocks noChangeShapeType="1"/>
            <a:stCxn id="205836" idx="0"/>
            <a:endCxn id="205836" idx="2"/>
          </p:cNvCxnSpPr>
          <p:nvPr/>
        </p:nvCxnSpPr>
        <p:spPr bwMode="auto">
          <a:xfrm>
            <a:off x="8188325" y="3933825"/>
            <a:ext cx="0" cy="1643063"/>
          </a:xfrm>
          <a:prstGeom prst="straightConnector1">
            <a:avLst/>
          </a:prstGeom>
          <a:noFill/>
          <a:ln w="38100">
            <a:solidFill>
              <a:schemeClr val="tx1"/>
            </a:solidFill>
            <a:round/>
            <a:headEnd/>
            <a:tailEnd/>
          </a:ln>
          <a:effectLst/>
        </p:spPr>
      </p:cxnSp>
      <p:sp>
        <p:nvSpPr>
          <p:cNvPr id="205838" name="Line 14"/>
          <p:cNvSpPr>
            <a:spLocks noChangeShapeType="1"/>
          </p:cNvSpPr>
          <p:nvPr/>
        </p:nvSpPr>
        <p:spPr bwMode="auto">
          <a:xfrm>
            <a:off x="6040438" y="5387975"/>
            <a:ext cx="5080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5839" name="Line 15"/>
          <p:cNvSpPr>
            <a:spLocks noChangeShapeType="1"/>
          </p:cNvSpPr>
          <p:nvPr/>
        </p:nvSpPr>
        <p:spPr bwMode="auto">
          <a:xfrm>
            <a:off x="7246938" y="5387975"/>
            <a:ext cx="5080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5840" name="Line 16"/>
          <p:cNvSpPr>
            <a:spLocks noChangeShapeType="1"/>
          </p:cNvSpPr>
          <p:nvPr/>
        </p:nvSpPr>
        <p:spPr bwMode="auto">
          <a:xfrm>
            <a:off x="6040438" y="4451350"/>
            <a:ext cx="17145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5841" name="Line 17"/>
          <p:cNvSpPr>
            <a:spLocks noChangeShapeType="1"/>
          </p:cNvSpPr>
          <p:nvPr/>
        </p:nvSpPr>
        <p:spPr bwMode="auto">
          <a:xfrm>
            <a:off x="6040438" y="4767263"/>
            <a:ext cx="1714500" cy="1587"/>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5842" name="Line 18"/>
          <p:cNvSpPr>
            <a:spLocks noChangeShapeType="1"/>
          </p:cNvSpPr>
          <p:nvPr/>
        </p:nvSpPr>
        <p:spPr bwMode="auto">
          <a:xfrm>
            <a:off x="6040438" y="5133975"/>
            <a:ext cx="5080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5843" name="Line 19"/>
          <p:cNvSpPr>
            <a:spLocks noChangeShapeType="1"/>
          </p:cNvSpPr>
          <p:nvPr/>
        </p:nvSpPr>
        <p:spPr bwMode="auto">
          <a:xfrm>
            <a:off x="7246938" y="5133975"/>
            <a:ext cx="5080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grpSp>
        <p:nvGrpSpPr>
          <p:cNvPr id="205844" name="Group 20"/>
          <p:cNvGrpSpPr>
            <a:grpSpLocks/>
          </p:cNvGrpSpPr>
          <p:nvPr/>
        </p:nvGrpSpPr>
        <p:grpSpPr bwMode="auto">
          <a:xfrm>
            <a:off x="1587500" y="5210175"/>
            <a:ext cx="762000" cy="366713"/>
            <a:chOff x="340" y="1195"/>
            <a:chExt cx="998" cy="2519"/>
          </a:xfrm>
        </p:grpSpPr>
        <p:sp>
          <p:nvSpPr>
            <p:cNvPr id="205845" name="AutoShape 21"/>
            <p:cNvSpPr>
              <a:spLocks noChangeArrowheads="1"/>
            </p:cNvSpPr>
            <p:nvPr/>
          </p:nvSpPr>
          <p:spPr bwMode="auto">
            <a:xfrm>
              <a:off x="340" y="1207"/>
              <a:ext cx="998" cy="2495"/>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2</a:t>
              </a:r>
            </a:p>
          </p:txBody>
        </p:sp>
        <p:cxnSp>
          <p:nvCxnSpPr>
            <p:cNvPr id="205846" name="AutoShape 22"/>
            <p:cNvCxnSpPr>
              <a:cxnSpLocks noChangeShapeType="1"/>
              <a:stCxn id="205845" idx="0"/>
              <a:endCxn id="205845" idx="2"/>
            </p:cNvCxnSpPr>
            <p:nvPr/>
          </p:nvCxnSpPr>
          <p:spPr bwMode="auto">
            <a:xfrm>
              <a:off x="839" y="1195"/>
              <a:ext cx="0" cy="2519"/>
            </a:xfrm>
            <a:prstGeom prst="straightConnector1">
              <a:avLst/>
            </a:prstGeom>
            <a:noFill/>
            <a:ln w="38100">
              <a:solidFill>
                <a:schemeClr val="tx1"/>
              </a:solidFill>
              <a:round/>
              <a:headEnd/>
              <a:tailEnd/>
            </a:ln>
            <a:effectLst>
              <a:outerShdw dist="107763" dir="2700000" algn="ctr" rotWithShape="0">
                <a:schemeClr val="bg2">
                  <a:alpha val="50000"/>
                </a:schemeClr>
              </a:outerShdw>
            </a:effectLst>
          </p:spPr>
        </p:cxnSp>
      </p:grpSp>
      <p:sp>
        <p:nvSpPr>
          <p:cNvPr id="205848" name="AutoShape 24"/>
          <p:cNvSpPr>
            <a:spLocks noChangeArrowheads="1"/>
          </p:cNvSpPr>
          <p:nvPr/>
        </p:nvSpPr>
        <p:spPr bwMode="auto">
          <a:xfrm>
            <a:off x="2859088" y="4583113"/>
            <a:ext cx="762000" cy="98901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5</a:t>
            </a:r>
          </a:p>
        </p:txBody>
      </p:sp>
      <p:cxnSp>
        <p:nvCxnSpPr>
          <p:cNvPr id="205849" name="AutoShape 25"/>
          <p:cNvCxnSpPr>
            <a:cxnSpLocks noChangeShapeType="1"/>
            <a:stCxn id="205848" idx="0"/>
            <a:endCxn id="205848" idx="2"/>
          </p:cNvCxnSpPr>
          <p:nvPr/>
        </p:nvCxnSpPr>
        <p:spPr bwMode="auto">
          <a:xfrm>
            <a:off x="3240088" y="4578350"/>
            <a:ext cx="0" cy="998538"/>
          </a:xfrm>
          <a:prstGeom prst="straightConnector1">
            <a:avLst/>
          </a:prstGeom>
          <a:noFill/>
          <a:ln w="38100">
            <a:solidFill>
              <a:schemeClr val="tx1"/>
            </a:solidFill>
            <a:round/>
            <a:headEnd/>
            <a:tailEnd/>
          </a:ln>
          <a:effectLst/>
        </p:spPr>
      </p:cxnSp>
      <p:sp>
        <p:nvSpPr>
          <p:cNvPr id="205851" name="AutoShape 27"/>
          <p:cNvSpPr>
            <a:spLocks noChangeArrowheads="1"/>
          </p:cNvSpPr>
          <p:nvPr/>
        </p:nvSpPr>
        <p:spPr bwMode="auto">
          <a:xfrm>
            <a:off x="379413" y="3941763"/>
            <a:ext cx="762000" cy="16398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0</a:t>
            </a:r>
          </a:p>
        </p:txBody>
      </p:sp>
      <p:cxnSp>
        <p:nvCxnSpPr>
          <p:cNvPr id="205852" name="AutoShape 28"/>
          <p:cNvCxnSpPr>
            <a:cxnSpLocks noChangeShapeType="1"/>
            <a:stCxn id="205851" idx="0"/>
            <a:endCxn id="205851" idx="2"/>
          </p:cNvCxnSpPr>
          <p:nvPr/>
        </p:nvCxnSpPr>
        <p:spPr bwMode="auto">
          <a:xfrm>
            <a:off x="760413" y="3933825"/>
            <a:ext cx="0" cy="1655763"/>
          </a:xfrm>
          <a:prstGeom prst="straightConnector1">
            <a:avLst/>
          </a:prstGeom>
          <a:noFill/>
          <a:ln w="38100">
            <a:solidFill>
              <a:schemeClr val="tx1"/>
            </a:solidFill>
            <a:round/>
            <a:headEnd/>
            <a:tailEnd/>
          </a:ln>
          <a:effectLst/>
        </p:spPr>
      </p:cxnSp>
      <p:sp>
        <p:nvSpPr>
          <p:cNvPr id="205853" name="Line 29"/>
          <p:cNvSpPr>
            <a:spLocks noChangeShapeType="1"/>
          </p:cNvSpPr>
          <p:nvPr/>
        </p:nvSpPr>
        <p:spPr bwMode="auto">
          <a:xfrm>
            <a:off x="1016000" y="4451350"/>
            <a:ext cx="3048000" cy="1588"/>
          </a:xfrm>
          <a:prstGeom prst="line">
            <a:avLst/>
          </a:prstGeom>
          <a:noFill/>
          <a:ln w="38100">
            <a:solidFill>
              <a:srgbClr val="FF0000"/>
            </a:solidFill>
            <a:round/>
            <a:headEnd/>
            <a:tailEnd type="triangle" w="lg" len="lg"/>
          </a:ln>
          <a:effectLst/>
        </p:spPr>
        <p:txBody>
          <a:bodyPr/>
          <a:lstStyle/>
          <a:p>
            <a:endParaRPr lang="en-US" dirty="0">
              <a:solidFill>
                <a:schemeClr val="bg2"/>
              </a:solidFill>
              <a:latin typeface="Arial" pitchFamily="34" charset="0"/>
            </a:endParaRPr>
          </a:p>
        </p:txBody>
      </p:sp>
      <p:sp>
        <p:nvSpPr>
          <p:cNvPr id="205854" name="Line 30"/>
          <p:cNvSpPr>
            <a:spLocks noChangeShapeType="1"/>
          </p:cNvSpPr>
          <p:nvPr/>
        </p:nvSpPr>
        <p:spPr bwMode="auto">
          <a:xfrm>
            <a:off x="1016000" y="4765675"/>
            <a:ext cx="17780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5855" name="Line 31"/>
          <p:cNvSpPr>
            <a:spLocks noChangeShapeType="1"/>
          </p:cNvSpPr>
          <p:nvPr/>
        </p:nvSpPr>
        <p:spPr bwMode="auto">
          <a:xfrm>
            <a:off x="1016000" y="5095875"/>
            <a:ext cx="1778000" cy="1588"/>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5856" name="Line 32"/>
          <p:cNvSpPr>
            <a:spLocks noChangeShapeType="1"/>
          </p:cNvSpPr>
          <p:nvPr/>
        </p:nvSpPr>
        <p:spPr bwMode="auto">
          <a:xfrm>
            <a:off x="1016000" y="5389563"/>
            <a:ext cx="508000" cy="0"/>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5857" name="Line 33"/>
          <p:cNvSpPr>
            <a:spLocks noChangeShapeType="1"/>
          </p:cNvSpPr>
          <p:nvPr/>
        </p:nvSpPr>
        <p:spPr bwMode="auto">
          <a:xfrm>
            <a:off x="2286000" y="5386388"/>
            <a:ext cx="508000" cy="1587"/>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5858" name="Line 34"/>
          <p:cNvSpPr>
            <a:spLocks noChangeShapeType="1"/>
          </p:cNvSpPr>
          <p:nvPr/>
        </p:nvSpPr>
        <p:spPr bwMode="auto">
          <a:xfrm>
            <a:off x="3556000" y="5383213"/>
            <a:ext cx="508000" cy="1587"/>
          </a:xfrm>
          <a:prstGeom prst="line">
            <a:avLst/>
          </a:prstGeom>
          <a:noFill/>
          <a:ln w="38100">
            <a:solidFill>
              <a:srgbClr val="FF0000"/>
            </a:solidFill>
            <a:round/>
            <a:headEnd/>
            <a:tailEnd type="triangle" w="lg" len="lg"/>
          </a:ln>
          <a:effectLst/>
        </p:spPr>
        <p:txBody>
          <a:bodyPr/>
          <a:lstStyle/>
          <a:p>
            <a:endParaRPr lang="en-US" dirty="0">
              <a:solidFill>
                <a:schemeClr val="bg2"/>
              </a:solidFill>
              <a:latin typeface="Arial" pitchFamily="34" charset="0"/>
            </a:endParaRPr>
          </a:p>
        </p:txBody>
      </p:sp>
      <p:sp>
        <p:nvSpPr>
          <p:cNvPr id="205859" name="Line 35"/>
          <p:cNvSpPr>
            <a:spLocks noChangeShapeType="1"/>
          </p:cNvSpPr>
          <p:nvPr/>
        </p:nvSpPr>
        <p:spPr bwMode="auto">
          <a:xfrm>
            <a:off x="3556000" y="5097463"/>
            <a:ext cx="508000" cy="1587"/>
          </a:xfrm>
          <a:prstGeom prst="line">
            <a:avLst/>
          </a:prstGeom>
          <a:noFill/>
          <a:ln w="38100">
            <a:solidFill>
              <a:srgbClr val="FF0000"/>
            </a:solidFill>
            <a:round/>
            <a:headEnd/>
            <a:tailEnd type="triangle" w="lg" len="lg"/>
          </a:ln>
          <a:effectLst/>
        </p:spPr>
        <p:txBody>
          <a:bodyPr/>
          <a:lstStyle/>
          <a:p>
            <a:endParaRPr lang="en-US" dirty="0">
              <a:solidFill>
                <a:schemeClr val="bg2"/>
              </a:solidFill>
              <a:latin typeface="Arial" pitchFamily="34" charset="0"/>
            </a:endParaRPr>
          </a:p>
        </p:txBody>
      </p:sp>
      <p:sp>
        <p:nvSpPr>
          <p:cNvPr id="205860" name="Line 36"/>
          <p:cNvSpPr>
            <a:spLocks noChangeShapeType="1"/>
          </p:cNvSpPr>
          <p:nvPr/>
        </p:nvSpPr>
        <p:spPr bwMode="auto">
          <a:xfrm>
            <a:off x="3556000" y="4767263"/>
            <a:ext cx="508000" cy="1587"/>
          </a:xfrm>
          <a:prstGeom prst="line">
            <a:avLst/>
          </a:prstGeom>
          <a:noFill/>
          <a:ln w="38100">
            <a:solidFill>
              <a:srgbClr val="FF0000"/>
            </a:solidFill>
            <a:round/>
            <a:headEnd/>
            <a:tailEnd type="triangle" w="lg" len="lg"/>
          </a:ln>
          <a:effectLst/>
        </p:spPr>
        <p:txBody>
          <a:bodyPr/>
          <a:lstStyle/>
          <a:p>
            <a:endParaRPr lang="en-US" dirty="0">
              <a:solidFill>
                <a:schemeClr val="bg2"/>
              </a:solidFill>
              <a:latin typeface="Arial" pitchFamily="34" charset="0"/>
            </a:endParaRPr>
          </a:p>
        </p:txBody>
      </p:sp>
      <p:sp>
        <p:nvSpPr>
          <p:cNvPr id="205862" name="AutoShape 38"/>
          <p:cNvSpPr>
            <a:spLocks noChangeArrowheads="1"/>
          </p:cNvSpPr>
          <p:nvPr/>
        </p:nvSpPr>
        <p:spPr bwMode="auto">
          <a:xfrm>
            <a:off x="4124325" y="4308475"/>
            <a:ext cx="762000" cy="12747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dirty="0">
                <a:solidFill>
                  <a:schemeClr val="bg2"/>
                </a:solidFill>
                <a:latin typeface="Arial" pitchFamily="34" charset="0"/>
              </a:rPr>
              <a:t>6</a:t>
            </a:r>
          </a:p>
        </p:txBody>
      </p:sp>
      <p:cxnSp>
        <p:nvCxnSpPr>
          <p:cNvPr id="205863" name="AutoShape 39"/>
          <p:cNvCxnSpPr>
            <a:cxnSpLocks noChangeShapeType="1"/>
            <a:stCxn id="205862" idx="0"/>
            <a:endCxn id="205862" idx="2"/>
          </p:cNvCxnSpPr>
          <p:nvPr/>
        </p:nvCxnSpPr>
        <p:spPr bwMode="auto">
          <a:xfrm>
            <a:off x="4505325" y="4302125"/>
            <a:ext cx="0" cy="1287463"/>
          </a:xfrm>
          <a:prstGeom prst="straightConnector1">
            <a:avLst/>
          </a:prstGeom>
          <a:noFill/>
          <a:ln w="38100">
            <a:solidFill>
              <a:schemeClr val="tx1"/>
            </a:solidFill>
            <a:round/>
            <a:headEnd/>
            <a:tailEnd/>
          </a:ln>
          <a:effectLst/>
        </p:spPr>
      </p:cxnSp>
      <p:grpSp>
        <p:nvGrpSpPr>
          <p:cNvPr id="205864" name="Group 40"/>
          <p:cNvGrpSpPr>
            <a:grpSpLocks/>
          </p:cNvGrpSpPr>
          <p:nvPr/>
        </p:nvGrpSpPr>
        <p:grpSpPr bwMode="auto">
          <a:xfrm>
            <a:off x="4821238" y="4460875"/>
            <a:ext cx="511175" cy="927100"/>
            <a:chOff x="3027" y="2447"/>
            <a:chExt cx="322" cy="584"/>
          </a:xfrm>
        </p:grpSpPr>
        <p:sp>
          <p:nvSpPr>
            <p:cNvPr id="205865" name="Line 41"/>
            <p:cNvSpPr>
              <a:spLocks noChangeShapeType="1"/>
            </p:cNvSpPr>
            <p:nvPr/>
          </p:nvSpPr>
          <p:spPr bwMode="auto">
            <a:xfrm>
              <a:off x="3027" y="3030"/>
              <a:ext cx="320" cy="1"/>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5866" name="Line 42"/>
            <p:cNvSpPr>
              <a:spLocks noChangeShapeType="1"/>
            </p:cNvSpPr>
            <p:nvPr/>
          </p:nvSpPr>
          <p:spPr bwMode="auto">
            <a:xfrm>
              <a:off x="3027" y="2850"/>
              <a:ext cx="320" cy="1"/>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5867" name="Line 43"/>
            <p:cNvSpPr>
              <a:spLocks noChangeShapeType="1"/>
            </p:cNvSpPr>
            <p:nvPr/>
          </p:nvSpPr>
          <p:spPr bwMode="auto">
            <a:xfrm>
              <a:off x="3027" y="2642"/>
              <a:ext cx="320" cy="1"/>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5868" name="Line 44"/>
            <p:cNvSpPr>
              <a:spLocks noChangeShapeType="1"/>
            </p:cNvSpPr>
            <p:nvPr/>
          </p:nvSpPr>
          <p:spPr bwMode="auto">
            <a:xfrm>
              <a:off x="3029" y="2447"/>
              <a:ext cx="320" cy="1"/>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grpSp>
      <p:sp>
        <p:nvSpPr>
          <p:cNvPr id="205869" name="Line 45"/>
          <p:cNvSpPr>
            <a:spLocks noChangeShapeType="1"/>
          </p:cNvSpPr>
          <p:nvPr/>
        </p:nvSpPr>
        <p:spPr bwMode="auto">
          <a:xfrm>
            <a:off x="1058863" y="4168775"/>
            <a:ext cx="6696075" cy="6350"/>
          </a:xfrm>
          <a:prstGeom prst="line">
            <a:avLst/>
          </a:prstGeom>
          <a:noFill/>
          <a:ln w="38100">
            <a:solidFill>
              <a:schemeClr val="tx1"/>
            </a:solidFill>
            <a:round/>
            <a:headEnd/>
            <a:tailEnd type="triangle" w="lg" len="lg"/>
          </a:ln>
          <a:effectLst/>
        </p:spPr>
        <p:txBody>
          <a:bodyPr/>
          <a:lstStyle/>
          <a:p>
            <a:endParaRPr lang="en-US" dirty="0">
              <a:solidFill>
                <a:schemeClr val="bg2"/>
              </a:solidFill>
              <a:latin typeface="Arial" pitchFamily="34" charset="0"/>
            </a:endParaRPr>
          </a:p>
        </p:txBody>
      </p:sp>
      <p:sp>
        <p:nvSpPr>
          <p:cNvPr id="205884" name="Oval 60"/>
          <p:cNvSpPr>
            <a:spLocks noChangeArrowheads="1"/>
          </p:cNvSpPr>
          <p:nvPr/>
        </p:nvSpPr>
        <p:spPr bwMode="auto">
          <a:xfrm>
            <a:off x="4283075" y="4005263"/>
            <a:ext cx="936625" cy="1008062"/>
          </a:xfrm>
          <a:prstGeom prst="ellipse">
            <a:avLst/>
          </a:prstGeom>
          <a:solidFill>
            <a:schemeClr val="bg1">
              <a:alpha val="88000"/>
            </a:schemeClr>
          </a:solidFill>
          <a:ln w="38100">
            <a:solidFill>
              <a:srgbClr val="FF0000"/>
            </a:solidFill>
            <a:round/>
            <a:headEnd/>
            <a:tailEnd/>
          </a:ln>
          <a:effectLst/>
        </p:spPr>
        <p:txBody>
          <a:bodyPr wrap="none" anchor="ctr"/>
          <a:lstStyle/>
          <a:p>
            <a:endParaRPr lang="en-US" dirty="0">
              <a:solidFill>
                <a:schemeClr val="bg2"/>
              </a:solidFill>
              <a:latin typeface="Arial" pitchFamily="34" charset="0"/>
            </a:endParaRPr>
          </a:p>
        </p:txBody>
      </p:sp>
      <p:sp>
        <p:nvSpPr>
          <p:cNvPr id="205826" name="Rectangle 2"/>
          <p:cNvSpPr>
            <a:spLocks noGrp="1" noChangeArrowheads="1"/>
          </p:cNvSpPr>
          <p:nvPr>
            <p:ph type="title"/>
          </p:nvPr>
        </p:nvSpPr>
        <p:spPr>
          <a:xfrm>
            <a:off x="611188" y="333375"/>
            <a:ext cx="7772400" cy="1143000"/>
          </a:xfrm>
        </p:spPr>
        <p:txBody>
          <a:bodyPr/>
          <a:lstStyle/>
          <a:p>
            <a:r>
              <a:rPr lang="en-US" dirty="0">
                <a:solidFill>
                  <a:srgbClr val="FFFF00"/>
                </a:solidFill>
                <a:latin typeface="Arial" pitchFamily="34" charset="0"/>
              </a:rPr>
              <a:t>Linearization Point: remove(6)</a:t>
            </a:r>
          </a:p>
        </p:txBody>
      </p:sp>
      <p:sp>
        <p:nvSpPr>
          <p:cNvPr id="205871" name="Rectangle 47"/>
          <p:cNvSpPr>
            <a:spLocks noChangeArrowheads="1"/>
          </p:cNvSpPr>
          <p:nvPr/>
        </p:nvSpPr>
        <p:spPr bwMode="auto">
          <a:xfrm>
            <a:off x="1952625" y="52482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dirty="0">
                <a:solidFill>
                  <a:schemeClr val="bg2"/>
                </a:solidFill>
                <a:latin typeface="Arial" pitchFamily="34" charset="0"/>
              </a:rPr>
              <a:t>0</a:t>
            </a:r>
          </a:p>
        </p:txBody>
      </p:sp>
      <p:sp>
        <p:nvSpPr>
          <p:cNvPr id="205872" name="Rectangle 48"/>
          <p:cNvSpPr>
            <a:spLocks noChangeArrowheads="1"/>
          </p:cNvSpPr>
          <p:nvPr/>
        </p:nvSpPr>
        <p:spPr bwMode="auto">
          <a:xfrm>
            <a:off x="3306763" y="46513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dirty="0">
                <a:solidFill>
                  <a:schemeClr val="bg2"/>
                </a:solidFill>
                <a:latin typeface="Arial" pitchFamily="34" charset="0"/>
              </a:rPr>
              <a:t>0</a:t>
            </a:r>
          </a:p>
        </p:txBody>
      </p:sp>
      <p:sp>
        <p:nvSpPr>
          <p:cNvPr id="205874" name="Rectangle 50"/>
          <p:cNvSpPr>
            <a:spLocks noChangeArrowheads="1"/>
          </p:cNvSpPr>
          <p:nvPr/>
        </p:nvSpPr>
        <p:spPr bwMode="auto">
          <a:xfrm>
            <a:off x="5829300" y="43449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dirty="0">
                <a:solidFill>
                  <a:schemeClr val="bg2"/>
                </a:solidFill>
                <a:latin typeface="Arial" pitchFamily="34" charset="0"/>
              </a:rPr>
              <a:t>0</a:t>
            </a:r>
          </a:p>
        </p:txBody>
      </p:sp>
      <p:sp>
        <p:nvSpPr>
          <p:cNvPr id="205875" name="Rectangle 51"/>
          <p:cNvSpPr>
            <a:spLocks noChangeArrowheads="1"/>
          </p:cNvSpPr>
          <p:nvPr/>
        </p:nvSpPr>
        <p:spPr bwMode="auto">
          <a:xfrm>
            <a:off x="7053263" y="49926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dirty="0">
                <a:solidFill>
                  <a:schemeClr val="bg2"/>
                </a:solidFill>
                <a:latin typeface="Arial" pitchFamily="34" charset="0"/>
              </a:rPr>
              <a:t>0</a:t>
            </a:r>
          </a:p>
        </p:txBody>
      </p:sp>
      <p:sp>
        <p:nvSpPr>
          <p:cNvPr id="205876" name="Rectangle 52"/>
          <p:cNvSpPr>
            <a:spLocks noChangeArrowheads="1"/>
          </p:cNvSpPr>
          <p:nvPr/>
        </p:nvSpPr>
        <p:spPr bwMode="auto">
          <a:xfrm>
            <a:off x="8243888" y="39909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dirty="0">
                <a:solidFill>
                  <a:schemeClr val="bg2"/>
                </a:solidFill>
                <a:latin typeface="Arial" pitchFamily="34" charset="0"/>
              </a:rPr>
              <a:t>0</a:t>
            </a:r>
          </a:p>
        </p:txBody>
      </p:sp>
      <p:grpSp>
        <p:nvGrpSpPr>
          <p:cNvPr id="205877" name="Group 53"/>
          <p:cNvGrpSpPr>
            <a:grpSpLocks/>
          </p:cNvGrpSpPr>
          <p:nvPr/>
        </p:nvGrpSpPr>
        <p:grpSpPr bwMode="auto">
          <a:xfrm>
            <a:off x="4284663" y="5805488"/>
            <a:ext cx="471487" cy="476250"/>
            <a:chOff x="2208" y="1920"/>
            <a:chExt cx="1152" cy="1680"/>
          </a:xfrm>
        </p:grpSpPr>
        <p:sp>
          <p:nvSpPr>
            <p:cNvPr id="205878" name="Oval 54"/>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dirty="0">
                <a:latin typeface="Arial" pitchFamily="34" charset="0"/>
              </a:endParaRPr>
            </a:p>
          </p:txBody>
        </p:sp>
        <p:sp>
          <p:nvSpPr>
            <p:cNvPr id="205879" name="Oval 55"/>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dirty="0">
                <a:latin typeface="Arial" pitchFamily="34" charset="0"/>
              </a:endParaRPr>
            </a:p>
          </p:txBody>
        </p:sp>
        <p:sp>
          <p:nvSpPr>
            <p:cNvPr id="205880" name="AutoShape 56"/>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dirty="0">
                <a:latin typeface="Arial" pitchFamily="34" charset="0"/>
              </a:endParaRPr>
            </a:p>
          </p:txBody>
        </p:sp>
        <p:sp>
          <p:nvSpPr>
            <p:cNvPr id="205881" name="AutoShape 57"/>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dirty="0">
                <a:latin typeface="Arial" pitchFamily="34" charset="0"/>
              </a:endParaRPr>
            </a:p>
          </p:txBody>
        </p:sp>
      </p:grpSp>
      <p:sp>
        <p:nvSpPr>
          <p:cNvPr id="205883" name="Text Box 59"/>
          <p:cNvSpPr txBox="1">
            <a:spLocks noChangeArrowheads="1"/>
          </p:cNvSpPr>
          <p:nvPr/>
        </p:nvSpPr>
        <p:spPr bwMode="auto">
          <a:xfrm>
            <a:off x="4695825" y="3381375"/>
            <a:ext cx="2582758" cy="461665"/>
          </a:xfrm>
          <a:prstGeom prst="rect">
            <a:avLst/>
          </a:prstGeom>
          <a:noFill/>
          <a:ln w="9525">
            <a:noFill/>
            <a:miter lim="800000"/>
            <a:headEnd/>
            <a:tailEnd/>
          </a:ln>
          <a:effectLst/>
        </p:spPr>
        <p:txBody>
          <a:bodyPr wrap="none">
            <a:spAutoFit/>
          </a:bodyPr>
          <a:lstStyle/>
          <a:p>
            <a:pPr algn="l">
              <a:lnSpc>
                <a:spcPct val="100000"/>
              </a:lnSpc>
              <a:spcBef>
                <a:spcPct val="0"/>
              </a:spcBef>
            </a:pPr>
            <a:r>
              <a:rPr lang="en-US" sz="2400" b="0" dirty="0">
                <a:solidFill>
                  <a:schemeClr val="bg2"/>
                </a:solidFill>
                <a:latin typeface="Arial" pitchFamily="34" charset="0"/>
              </a:rPr>
              <a:t>Logical remove…</a:t>
            </a:r>
          </a:p>
        </p:txBody>
      </p:sp>
      <p:sp>
        <p:nvSpPr>
          <p:cNvPr id="205885" name="AutoShape 61"/>
          <p:cNvSpPr>
            <a:spLocks noChangeArrowheads="1"/>
          </p:cNvSpPr>
          <p:nvPr/>
        </p:nvSpPr>
        <p:spPr bwMode="auto">
          <a:xfrm>
            <a:off x="755650"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205886" name="AutoShape 62"/>
          <p:cNvSpPr>
            <a:spLocks noChangeArrowheads="1"/>
          </p:cNvSpPr>
          <p:nvPr/>
        </p:nvSpPr>
        <p:spPr bwMode="auto">
          <a:xfrm>
            <a:off x="1978025"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205887" name="AutoShape 63"/>
          <p:cNvSpPr>
            <a:spLocks noChangeArrowheads="1"/>
          </p:cNvSpPr>
          <p:nvPr/>
        </p:nvSpPr>
        <p:spPr bwMode="auto">
          <a:xfrm>
            <a:off x="3273425" y="46339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205888" name="AutoShape 64"/>
          <p:cNvSpPr>
            <a:spLocks noChangeArrowheads="1"/>
          </p:cNvSpPr>
          <p:nvPr/>
        </p:nvSpPr>
        <p:spPr bwMode="auto">
          <a:xfrm>
            <a:off x="8170863"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205889" name="AutoShape 65"/>
          <p:cNvSpPr>
            <a:spLocks noChangeArrowheads="1"/>
          </p:cNvSpPr>
          <p:nvPr/>
        </p:nvSpPr>
        <p:spPr bwMode="auto">
          <a:xfrm>
            <a:off x="7018338" y="49942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205890" name="AutoShape 66"/>
          <p:cNvSpPr>
            <a:spLocks noChangeArrowheads="1"/>
          </p:cNvSpPr>
          <p:nvPr/>
        </p:nvSpPr>
        <p:spPr bwMode="auto">
          <a:xfrm>
            <a:off x="5794375"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205891" name="AutoShape 67"/>
          <p:cNvSpPr>
            <a:spLocks noChangeArrowheads="1"/>
          </p:cNvSpPr>
          <p:nvPr/>
        </p:nvSpPr>
        <p:spPr bwMode="auto">
          <a:xfrm>
            <a:off x="4570413" y="4319588"/>
            <a:ext cx="361950" cy="379412"/>
          </a:xfrm>
          <a:prstGeom prst="roundRect">
            <a:avLst>
              <a:gd name="adj" fmla="val 16667"/>
            </a:avLst>
          </a:prstGeom>
          <a:solidFill>
            <a:srgbClr val="FF5050"/>
          </a:solidFill>
          <a:ln w="38100">
            <a:solidFill>
              <a:schemeClr val="tx1"/>
            </a:solidFill>
            <a:round/>
            <a:headEnd/>
            <a:tailEnd/>
          </a:ln>
          <a:effectLst>
            <a:outerShdw dist="107763" dir="2700000" algn="ctr" rotWithShape="0">
              <a:schemeClr val="bg2">
                <a:alpha val="50000"/>
              </a:schemeClr>
            </a:outerShdw>
          </a:effectLst>
        </p:spPr>
        <p:txBody>
          <a:bodyPr wrap="none"/>
          <a:lstStyle/>
          <a:p>
            <a:pPr algn="r" eaLnBrk="0" hangingPunct="0">
              <a:lnSpc>
                <a:spcPct val="100000"/>
              </a:lnSpc>
              <a:spcBef>
                <a:spcPct val="0"/>
              </a:spcBef>
            </a:pPr>
            <a:endParaRPr lang="en-US" sz="2800" dirty="0">
              <a:solidFill>
                <a:schemeClr val="bg2"/>
              </a:solidFill>
              <a:latin typeface="Arial" pitchFamily="34" charset="0"/>
            </a:endParaRPr>
          </a:p>
        </p:txBody>
      </p:sp>
      <p:sp>
        <p:nvSpPr>
          <p:cNvPr id="60" name="Footer Placeholder 59"/>
          <p:cNvSpPr>
            <a:spLocks noGrp="1"/>
          </p:cNvSpPr>
          <p:nvPr>
            <p:ph type="ftr" sz="quarter" idx="11"/>
          </p:nvPr>
        </p:nvSpPr>
        <p:spPr/>
        <p:txBody>
          <a:bodyPr/>
          <a:lstStyle/>
          <a:p>
            <a:r>
              <a:rPr lang="en-US"/>
              <a:t>Art of Multiprocessor Programming</a:t>
            </a:r>
            <a:endParaRPr lang="en-US" dirty="0"/>
          </a:p>
        </p:txBody>
      </p:sp>
      <p:sp>
        <p:nvSpPr>
          <p:cNvPr id="2" name="Text Box 34">
            <a:extLst>
              <a:ext uri="{FF2B5EF4-FFF2-40B4-BE49-F238E27FC236}">
                <a16:creationId xmlns:a16="http://schemas.microsoft.com/office/drawing/2014/main" id="{BB9BEB2B-67C5-5C87-B563-18DC492EABF0}"/>
              </a:ext>
            </a:extLst>
          </p:cNvPr>
          <p:cNvSpPr txBox="1">
            <a:spLocks noChangeArrowheads="1"/>
          </p:cNvSpPr>
          <p:nvPr/>
        </p:nvSpPr>
        <p:spPr bwMode="auto">
          <a:xfrm>
            <a:off x="620898" y="1851671"/>
            <a:ext cx="7340472" cy="437043"/>
          </a:xfrm>
          <a:prstGeom prst="rect">
            <a:avLst/>
          </a:prstGeom>
          <a:noFill/>
          <a:ln w="38100" algn="ctr">
            <a:solidFill>
              <a:srgbClr val="FFCCCC"/>
            </a:solidFill>
            <a:miter lim="800000"/>
            <a:headEnd/>
            <a:tailEnd/>
          </a:ln>
        </p:spPr>
        <p:txBody>
          <a:bodyPr wrap="none">
            <a:spAutoFit/>
          </a:bodyPr>
          <a:lstStyle/>
          <a:p>
            <a:r>
              <a:rPr lang="en-US" sz="2800" b="0" dirty="0">
                <a:solidFill>
                  <a:srgbClr val="FFFF00"/>
                </a:solidFill>
                <a:latin typeface="Arial" pitchFamily="34" charset="0"/>
              </a:rPr>
              <a:t>Successful remove: linearized when bit is set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lide Number Placeholder 5"/>
          <p:cNvSpPr>
            <a:spLocks noGrp="1"/>
          </p:cNvSpPr>
          <p:nvPr>
            <p:ph type="sldNum" sz="quarter" idx="12"/>
          </p:nvPr>
        </p:nvSpPr>
        <p:spPr/>
        <p:txBody>
          <a:bodyPr/>
          <a:lstStyle/>
          <a:p>
            <a:fld id="{C696BEDB-8495-4DE3-B56A-03650633A2D1}" type="slidenum">
              <a:rPr lang="en-US">
                <a:latin typeface="+mj-lt"/>
              </a:rPr>
              <a:pPr/>
              <a:t>61</a:t>
            </a:fld>
            <a:endParaRPr lang="en-US">
              <a:latin typeface="+mj-lt"/>
            </a:endParaRPr>
          </a:p>
        </p:txBody>
      </p:sp>
      <p:sp>
        <p:nvSpPr>
          <p:cNvPr id="207874" name="Rectangle 2"/>
          <p:cNvSpPr>
            <a:spLocks noGrp="1" noChangeArrowheads="1"/>
          </p:cNvSpPr>
          <p:nvPr>
            <p:ph type="title"/>
          </p:nvPr>
        </p:nvSpPr>
        <p:spPr>
          <a:xfrm>
            <a:off x="760413" y="-100013"/>
            <a:ext cx="7772400" cy="1143001"/>
          </a:xfrm>
        </p:spPr>
        <p:txBody>
          <a:bodyPr/>
          <a:lstStyle/>
          <a:p>
            <a:r>
              <a:rPr lang="en-US" sz="4000" dirty="0">
                <a:solidFill>
                  <a:srgbClr val="FFFF00"/>
                </a:solidFill>
              </a:rPr>
              <a:t>Linearization Point: add</a:t>
            </a:r>
          </a:p>
        </p:txBody>
      </p:sp>
      <p:sp>
        <p:nvSpPr>
          <p:cNvPr id="207876" name="AutoShape 4"/>
          <p:cNvSpPr>
            <a:spLocks noChangeArrowheads="1"/>
          </p:cNvSpPr>
          <p:nvPr/>
        </p:nvSpPr>
        <p:spPr bwMode="auto">
          <a:xfrm>
            <a:off x="6572250"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8</a:t>
            </a:r>
          </a:p>
        </p:txBody>
      </p:sp>
      <p:cxnSp>
        <p:nvCxnSpPr>
          <p:cNvPr id="207877" name="AutoShape 5"/>
          <p:cNvCxnSpPr>
            <a:cxnSpLocks noChangeShapeType="1"/>
            <a:stCxn id="207876" idx="0"/>
            <a:endCxn id="207876" idx="2"/>
          </p:cNvCxnSpPr>
          <p:nvPr/>
        </p:nvCxnSpPr>
        <p:spPr bwMode="auto">
          <a:xfrm>
            <a:off x="6953250" y="4956175"/>
            <a:ext cx="0" cy="620713"/>
          </a:xfrm>
          <a:prstGeom prst="straightConnector1">
            <a:avLst/>
          </a:prstGeom>
          <a:noFill/>
          <a:ln w="38100">
            <a:solidFill>
              <a:schemeClr val="tx1"/>
            </a:solidFill>
            <a:round/>
            <a:headEnd/>
            <a:tailEnd/>
          </a:ln>
          <a:effectLst/>
        </p:spPr>
      </p:cxnSp>
      <p:sp>
        <p:nvSpPr>
          <p:cNvPr id="207879" name="AutoShape 7"/>
          <p:cNvSpPr>
            <a:spLocks noChangeArrowheads="1"/>
          </p:cNvSpPr>
          <p:nvPr/>
        </p:nvSpPr>
        <p:spPr bwMode="auto">
          <a:xfrm>
            <a:off x="5364163" y="4298950"/>
            <a:ext cx="762000" cy="1271588"/>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7</a:t>
            </a:r>
          </a:p>
        </p:txBody>
      </p:sp>
      <p:cxnSp>
        <p:nvCxnSpPr>
          <p:cNvPr id="207880" name="AutoShape 8"/>
          <p:cNvCxnSpPr>
            <a:cxnSpLocks noChangeShapeType="1"/>
            <a:stCxn id="207879" idx="0"/>
            <a:endCxn id="207879" idx="2"/>
          </p:cNvCxnSpPr>
          <p:nvPr/>
        </p:nvCxnSpPr>
        <p:spPr bwMode="auto">
          <a:xfrm>
            <a:off x="5745163" y="4292600"/>
            <a:ext cx="0" cy="1284288"/>
          </a:xfrm>
          <a:prstGeom prst="straightConnector1">
            <a:avLst/>
          </a:prstGeom>
          <a:noFill/>
          <a:ln w="38100">
            <a:solidFill>
              <a:schemeClr val="tx1"/>
            </a:solidFill>
            <a:round/>
            <a:headEnd/>
            <a:tailEnd/>
          </a:ln>
          <a:effectLst/>
        </p:spPr>
      </p:cxnSp>
      <p:sp>
        <p:nvSpPr>
          <p:cNvPr id="207882" name="AutoShape 10"/>
          <p:cNvSpPr>
            <a:spLocks noChangeArrowheads="1"/>
          </p:cNvSpPr>
          <p:nvPr/>
        </p:nvSpPr>
        <p:spPr bwMode="auto">
          <a:xfrm>
            <a:off x="7791450"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9</a:t>
            </a:r>
          </a:p>
        </p:txBody>
      </p:sp>
      <p:cxnSp>
        <p:nvCxnSpPr>
          <p:cNvPr id="207883" name="AutoShape 11"/>
          <p:cNvCxnSpPr>
            <a:cxnSpLocks noChangeShapeType="1"/>
            <a:stCxn id="207882" idx="0"/>
            <a:endCxn id="207882" idx="2"/>
          </p:cNvCxnSpPr>
          <p:nvPr/>
        </p:nvCxnSpPr>
        <p:spPr bwMode="auto">
          <a:xfrm>
            <a:off x="8172450" y="3933825"/>
            <a:ext cx="0" cy="1643063"/>
          </a:xfrm>
          <a:prstGeom prst="straightConnector1">
            <a:avLst/>
          </a:prstGeom>
          <a:noFill/>
          <a:ln w="38100">
            <a:solidFill>
              <a:schemeClr val="tx1"/>
            </a:solidFill>
            <a:round/>
            <a:headEnd/>
            <a:tailEnd/>
          </a:ln>
          <a:effectLst/>
        </p:spPr>
      </p:cxnSp>
      <p:sp>
        <p:nvSpPr>
          <p:cNvPr id="207884" name="Line 12"/>
          <p:cNvSpPr>
            <a:spLocks noChangeShapeType="1"/>
          </p:cNvSpPr>
          <p:nvPr/>
        </p:nvSpPr>
        <p:spPr bwMode="auto">
          <a:xfrm>
            <a:off x="6024563" y="53879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07885" name="Line 13"/>
          <p:cNvSpPr>
            <a:spLocks noChangeShapeType="1"/>
          </p:cNvSpPr>
          <p:nvPr/>
        </p:nvSpPr>
        <p:spPr bwMode="auto">
          <a:xfrm>
            <a:off x="7231063" y="53879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07886" name="Line 14"/>
          <p:cNvSpPr>
            <a:spLocks noChangeShapeType="1"/>
          </p:cNvSpPr>
          <p:nvPr/>
        </p:nvSpPr>
        <p:spPr bwMode="auto">
          <a:xfrm>
            <a:off x="6024563" y="4451350"/>
            <a:ext cx="17145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07887" name="Line 15"/>
          <p:cNvSpPr>
            <a:spLocks noChangeShapeType="1"/>
          </p:cNvSpPr>
          <p:nvPr/>
        </p:nvSpPr>
        <p:spPr bwMode="auto">
          <a:xfrm>
            <a:off x="6024563" y="4767263"/>
            <a:ext cx="17145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07888" name="Line 16"/>
          <p:cNvSpPr>
            <a:spLocks noChangeShapeType="1"/>
          </p:cNvSpPr>
          <p:nvPr/>
        </p:nvSpPr>
        <p:spPr bwMode="auto">
          <a:xfrm>
            <a:off x="6024563" y="51339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07889" name="Line 17"/>
          <p:cNvSpPr>
            <a:spLocks noChangeShapeType="1"/>
          </p:cNvSpPr>
          <p:nvPr/>
        </p:nvSpPr>
        <p:spPr bwMode="auto">
          <a:xfrm>
            <a:off x="7231063" y="51339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07891" name="AutoShape 19"/>
          <p:cNvSpPr>
            <a:spLocks noChangeArrowheads="1"/>
          </p:cNvSpPr>
          <p:nvPr/>
        </p:nvSpPr>
        <p:spPr bwMode="auto">
          <a:xfrm>
            <a:off x="1571625"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2</a:t>
            </a:r>
          </a:p>
        </p:txBody>
      </p:sp>
      <p:cxnSp>
        <p:nvCxnSpPr>
          <p:cNvPr id="207892" name="AutoShape 20"/>
          <p:cNvCxnSpPr>
            <a:cxnSpLocks noChangeShapeType="1"/>
            <a:stCxn id="207891" idx="0"/>
            <a:endCxn id="207891" idx="2"/>
          </p:cNvCxnSpPr>
          <p:nvPr/>
        </p:nvCxnSpPr>
        <p:spPr bwMode="auto">
          <a:xfrm>
            <a:off x="1952625" y="5210175"/>
            <a:ext cx="0" cy="366713"/>
          </a:xfrm>
          <a:prstGeom prst="straightConnector1">
            <a:avLst/>
          </a:prstGeom>
          <a:noFill/>
          <a:ln w="38100">
            <a:solidFill>
              <a:schemeClr val="tx1"/>
            </a:solidFill>
            <a:round/>
            <a:headEnd/>
            <a:tailEnd/>
          </a:ln>
          <a:effectLst/>
        </p:spPr>
      </p:cxnSp>
      <p:sp>
        <p:nvSpPr>
          <p:cNvPr id="207894" name="AutoShape 22"/>
          <p:cNvSpPr>
            <a:spLocks noChangeArrowheads="1"/>
          </p:cNvSpPr>
          <p:nvPr/>
        </p:nvSpPr>
        <p:spPr bwMode="auto">
          <a:xfrm>
            <a:off x="2843213" y="4583113"/>
            <a:ext cx="762000" cy="989012"/>
          </a:xfrm>
          <a:prstGeom prst="roundRect">
            <a:avLst>
              <a:gd name="adj" fmla="val 16667"/>
            </a:avLst>
          </a:prstGeom>
          <a:solidFill>
            <a:schemeClr val="accent1"/>
          </a:solidFill>
          <a:ln w="38100">
            <a:solidFill>
              <a:srgbClr val="FF0000"/>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5</a:t>
            </a:r>
          </a:p>
        </p:txBody>
      </p:sp>
      <p:cxnSp>
        <p:nvCxnSpPr>
          <p:cNvPr id="207895" name="AutoShape 23"/>
          <p:cNvCxnSpPr>
            <a:cxnSpLocks noChangeShapeType="1"/>
            <a:stCxn id="207894" idx="0"/>
            <a:endCxn id="207894" idx="2"/>
          </p:cNvCxnSpPr>
          <p:nvPr/>
        </p:nvCxnSpPr>
        <p:spPr bwMode="auto">
          <a:xfrm>
            <a:off x="3224213" y="4578350"/>
            <a:ext cx="0" cy="998538"/>
          </a:xfrm>
          <a:prstGeom prst="straightConnector1">
            <a:avLst/>
          </a:prstGeom>
          <a:noFill/>
          <a:ln w="38100">
            <a:solidFill>
              <a:srgbClr val="FF0000"/>
            </a:solidFill>
            <a:round/>
            <a:headEnd/>
            <a:tailEnd/>
          </a:ln>
          <a:effectLst/>
        </p:spPr>
      </p:cxnSp>
      <p:sp>
        <p:nvSpPr>
          <p:cNvPr id="207897" name="AutoShape 25"/>
          <p:cNvSpPr>
            <a:spLocks noChangeArrowheads="1"/>
          </p:cNvSpPr>
          <p:nvPr/>
        </p:nvSpPr>
        <p:spPr bwMode="auto">
          <a:xfrm>
            <a:off x="363538" y="3941763"/>
            <a:ext cx="762000" cy="1639887"/>
          </a:xfrm>
          <a:prstGeom prst="roundRect">
            <a:avLst>
              <a:gd name="adj" fmla="val 16667"/>
            </a:avLst>
          </a:prstGeom>
          <a:solidFill>
            <a:schemeClr val="accent1"/>
          </a:solidFill>
          <a:ln w="38100">
            <a:solidFill>
              <a:srgbClr val="FF0000"/>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0</a:t>
            </a:r>
          </a:p>
        </p:txBody>
      </p:sp>
      <p:cxnSp>
        <p:nvCxnSpPr>
          <p:cNvPr id="207898" name="AutoShape 26"/>
          <p:cNvCxnSpPr>
            <a:cxnSpLocks noChangeShapeType="1"/>
            <a:stCxn id="207897" idx="0"/>
            <a:endCxn id="207897" idx="2"/>
          </p:cNvCxnSpPr>
          <p:nvPr/>
        </p:nvCxnSpPr>
        <p:spPr bwMode="auto">
          <a:xfrm>
            <a:off x="744538" y="3933825"/>
            <a:ext cx="0" cy="1655763"/>
          </a:xfrm>
          <a:prstGeom prst="straightConnector1">
            <a:avLst/>
          </a:prstGeom>
          <a:noFill/>
          <a:ln w="38100">
            <a:solidFill>
              <a:srgbClr val="FF0000"/>
            </a:solidFill>
            <a:round/>
            <a:headEnd/>
            <a:tailEnd/>
          </a:ln>
          <a:effectLst/>
        </p:spPr>
      </p:cxnSp>
      <p:sp>
        <p:nvSpPr>
          <p:cNvPr id="207899" name="Line 27"/>
          <p:cNvSpPr>
            <a:spLocks noChangeShapeType="1"/>
          </p:cNvSpPr>
          <p:nvPr/>
        </p:nvSpPr>
        <p:spPr bwMode="auto">
          <a:xfrm>
            <a:off x="1000125" y="4451350"/>
            <a:ext cx="3048000" cy="1588"/>
          </a:xfrm>
          <a:prstGeom prst="line">
            <a:avLst/>
          </a:prstGeom>
          <a:noFill/>
          <a:ln w="38100">
            <a:solidFill>
              <a:srgbClr val="FF0000"/>
            </a:solidFill>
            <a:round/>
            <a:headEnd/>
            <a:tailEnd type="triangle" w="lg" len="lg"/>
          </a:ln>
          <a:effectLst/>
        </p:spPr>
        <p:txBody>
          <a:bodyPr/>
          <a:lstStyle/>
          <a:p>
            <a:endParaRPr lang="en-US">
              <a:solidFill>
                <a:schemeClr val="bg1"/>
              </a:solidFill>
              <a:latin typeface="+mj-lt"/>
            </a:endParaRPr>
          </a:p>
        </p:txBody>
      </p:sp>
      <p:sp>
        <p:nvSpPr>
          <p:cNvPr id="207900" name="Line 28"/>
          <p:cNvSpPr>
            <a:spLocks noChangeShapeType="1"/>
          </p:cNvSpPr>
          <p:nvPr/>
        </p:nvSpPr>
        <p:spPr bwMode="auto">
          <a:xfrm>
            <a:off x="1000125" y="4765675"/>
            <a:ext cx="177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07901" name="Line 29"/>
          <p:cNvSpPr>
            <a:spLocks noChangeShapeType="1"/>
          </p:cNvSpPr>
          <p:nvPr/>
        </p:nvSpPr>
        <p:spPr bwMode="auto">
          <a:xfrm>
            <a:off x="1000125" y="5095875"/>
            <a:ext cx="177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07902" name="Line 30"/>
          <p:cNvSpPr>
            <a:spLocks noChangeShapeType="1"/>
          </p:cNvSpPr>
          <p:nvPr/>
        </p:nvSpPr>
        <p:spPr bwMode="auto">
          <a:xfrm>
            <a:off x="1000125" y="5389563"/>
            <a:ext cx="508000" cy="0"/>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07903" name="Line 31"/>
          <p:cNvSpPr>
            <a:spLocks noChangeShapeType="1"/>
          </p:cNvSpPr>
          <p:nvPr/>
        </p:nvSpPr>
        <p:spPr bwMode="auto">
          <a:xfrm>
            <a:off x="2270125" y="5386388"/>
            <a:ext cx="5080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07904" name="Line 32"/>
          <p:cNvSpPr>
            <a:spLocks noChangeShapeType="1"/>
          </p:cNvSpPr>
          <p:nvPr/>
        </p:nvSpPr>
        <p:spPr bwMode="auto">
          <a:xfrm>
            <a:off x="3540125" y="5383213"/>
            <a:ext cx="508000" cy="1587"/>
          </a:xfrm>
          <a:prstGeom prst="line">
            <a:avLst/>
          </a:prstGeom>
          <a:noFill/>
          <a:ln w="38100">
            <a:solidFill>
              <a:srgbClr val="FF0000"/>
            </a:solidFill>
            <a:round/>
            <a:headEnd/>
            <a:tailEnd type="triangle" w="lg" len="lg"/>
          </a:ln>
          <a:effectLst/>
        </p:spPr>
        <p:txBody>
          <a:bodyPr/>
          <a:lstStyle/>
          <a:p>
            <a:endParaRPr lang="en-US">
              <a:solidFill>
                <a:schemeClr val="bg1"/>
              </a:solidFill>
              <a:latin typeface="+mj-lt"/>
            </a:endParaRPr>
          </a:p>
        </p:txBody>
      </p:sp>
      <p:sp>
        <p:nvSpPr>
          <p:cNvPr id="207905" name="Line 33"/>
          <p:cNvSpPr>
            <a:spLocks noChangeShapeType="1"/>
          </p:cNvSpPr>
          <p:nvPr/>
        </p:nvSpPr>
        <p:spPr bwMode="auto">
          <a:xfrm>
            <a:off x="3540125" y="5097463"/>
            <a:ext cx="508000" cy="1587"/>
          </a:xfrm>
          <a:prstGeom prst="line">
            <a:avLst/>
          </a:prstGeom>
          <a:noFill/>
          <a:ln w="38100">
            <a:solidFill>
              <a:srgbClr val="FF0000"/>
            </a:solidFill>
            <a:round/>
            <a:headEnd/>
            <a:tailEnd type="triangle" w="lg" len="lg"/>
          </a:ln>
          <a:effectLst/>
        </p:spPr>
        <p:txBody>
          <a:bodyPr/>
          <a:lstStyle/>
          <a:p>
            <a:endParaRPr lang="en-US">
              <a:solidFill>
                <a:schemeClr val="bg1"/>
              </a:solidFill>
              <a:latin typeface="+mj-lt"/>
            </a:endParaRPr>
          </a:p>
        </p:txBody>
      </p:sp>
      <p:sp>
        <p:nvSpPr>
          <p:cNvPr id="207906" name="Line 34"/>
          <p:cNvSpPr>
            <a:spLocks noChangeShapeType="1"/>
          </p:cNvSpPr>
          <p:nvPr/>
        </p:nvSpPr>
        <p:spPr bwMode="auto">
          <a:xfrm>
            <a:off x="3540125" y="4767263"/>
            <a:ext cx="508000" cy="1587"/>
          </a:xfrm>
          <a:prstGeom prst="line">
            <a:avLst/>
          </a:prstGeom>
          <a:noFill/>
          <a:ln w="38100">
            <a:solidFill>
              <a:srgbClr val="FF0000"/>
            </a:solidFill>
            <a:round/>
            <a:headEnd/>
            <a:tailEnd type="triangle" w="lg" len="lg"/>
          </a:ln>
          <a:effectLst/>
        </p:spPr>
        <p:txBody>
          <a:bodyPr/>
          <a:lstStyle/>
          <a:p>
            <a:endParaRPr lang="en-US">
              <a:solidFill>
                <a:schemeClr val="bg1"/>
              </a:solidFill>
              <a:latin typeface="+mj-lt"/>
            </a:endParaRPr>
          </a:p>
        </p:txBody>
      </p:sp>
      <p:grpSp>
        <p:nvGrpSpPr>
          <p:cNvPr id="207907" name="Group 35"/>
          <p:cNvGrpSpPr>
            <a:grpSpLocks/>
          </p:cNvGrpSpPr>
          <p:nvPr/>
        </p:nvGrpSpPr>
        <p:grpSpPr bwMode="auto">
          <a:xfrm>
            <a:off x="587375" y="5689600"/>
            <a:ext cx="471488" cy="476250"/>
            <a:chOff x="2208" y="1920"/>
            <a:chExt cx="1152" cy="1680"/>
          </a:xfrm>
        </p:grpSpPr>
        <p:sp>
          <p:nvSpPr>
            <p:cNvPr id="207908" name="Oval 36"/>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a:latin typeface="+mj-lt"/>
              </a:endParaRPr>
            </a:p>
          </p:txBody>
        </p:sp>
        <p:sp>
          <p:nvSpPr>
            <p:cNvPr id="207909" name="Oval 37"/>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207910" name="AutoShape 38"/>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207911" name="AutoShape 39"/>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grpSp>
        <p:nvGrpSpPr>
          <p:cNvPr id="207912" name="Group 40"/>
          <p:cNvGrpSpPr>
            <a:grpSpLocks/>
          </p:cNvGrpSpPr>
          <p:nvPr/>
        </p:nvGrpSpPr>
        <p:grpSpPr bwMode="auto">
          <a:xfrm>
            <a:off x="3036888" y="5689600"/>
            <a:ext cx="471487" cy="476250"/>
            <a:chOff x="2208" y="1920"/>
            <a:chExt cx="1152" cy="1680"/>
          </a:xfrm>
        </p:grpSpPr>
        <p:sp>
          <p:nvSpPr>
            <p:cNvPr id="207913" name="Oval 41"/>
            <p:cNvSpPr>
              <a:spLocks noChangeArrowheads="1"/>
            </p:cNvSpPr>
            <p:nvPr/>
          </p:nvSpPr>
          <p:spPr bwMode="auto">
            <a:xfrm>
              <a:off x="2208" y="2448"/>
              <a:ext cx="1152" cy="1152"/>
            </a:xfrm>
            <a:prstGeom prst="ellipse">
              <a:avLst/>
            </a:prstGeom>
            <a:solidFill>
              <a:srgbClr val="FF0000"/>
            </a:solidFill>
            <a:ln w="9525" algn="ctr">
              <a:noFill/>
              <a:round/>
              <a:headEnd/>
              <a:tailEnd/>
            </a:ln>
            <a:effectLst/>
          </p:spPr>
          <p:txBody>
            <a:bodyPr wrap="none" anchor="ctr"/>
            <a:lstStyle/>
            <a:p>
              <a:endParaRPr lang="en-US">
                <a:latin typeface="+mj-lt"/>
              </a:endParaRPr>
            </a:p>
          </p:txBody>
        </p:sp>
        <p:sp>
          <p:nvSpPr>
            <p:cNvPr id="207914" name="Oval 42"/>
            <p:cNvSpPr>
              <a:spLocks noChangeArrowheads="1"/>
            </p:cNvSpPr>
            <p:nvPr/>
          </p:nvSpPr>
          <p:spPr bwMode="auto">
            <a:xfrm>
              <a:off x="2640" y="2688"/>
              <a:ext cx="288" cy="288"/>
            </a:xfrm>
            <a:prstGeom prst="ellipse">
              <a:avLst/>
            </a:prstGeom>
            <a:solidFill>
              <a:schemeClr val="bg1"/>
            </a:solidFill>
            <a:ln w="9525" algn="ctr">
              <a:noFill/>
              <a:round/>
              <a:headEnd/>
              <a:tailEnd/>
            </a:ln>
            <a:effectLst/>
          </p:spPr>
          <p:txBody>
            <a:bodyPr wrap="none" anchor="ctr"/>
            <a:lstStyle/>
            <a:p>
              <a:endParaRPr lang="en-US">
                <a:latin typeface="+mj-lt"/>
              </a:endParaRPr>
            </a:p>
          </p:txBody>
        </p:sp>
        <p:sp>
          <p:nvSpPr>
            <p:cNvPr id="207915" name="AutoShape 43"/>
            <p:cNvSpPr>
              <a:spLocks noChangeArrowheads="1"/>
            </p:cNvSpPr>
            <p:nvPr/>
          </p:nvSpPr>
          <p:spPr bwMode="auto">
            <a:xfrm flipV="1">
              <a:off x="2616" y="2880"/>
              <a:ext cx="336" cy="4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lgn="ctr">
              <a:noFill/>
              <a:miter lim="800000"/>
              <a:headEnd/>
              <a:tailEnd/>
            </a:ln>
            <a:effectLst/>
          </p:spPr>
          <p:txBody>
            <a:bodyPr wrap="none" anchor="ctr"/>
            <a:lstStyle/>
            <a:p>
              <a:endParaRPr lang="en-US">
                <a:latin typeface="+mj-lt"/>
              </a:endParaRPr>
            </a:p>
          </p:txBody>
        </p:sp>
        <p:sp>
          <p:nvSpPr>
            <p:cNvPr id="207916" name="AutoShape 44"/>
            <p:cNvSpPr>
              <a:spLocks noChangeArrowheads="1"/>
            </p:cNvSpPr>
            <p:nvPr/>
          </p:nvSpPr>
          <p:spPr bwMode="auto">
            <a:xfrm>
              <a:off x="2448" y="1920"/>
              <a:ext cx="624" cy="139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00"/>
            </a:solidFill>
            <a:ln w="9525" algn="ctr">
              <a:noFill/>
              <a:miter lim="800000"/>
              <a:headEnd/>
              <a:tailEnd/>
            </a:ln>
            <a:effectLst/>
          </p:spPr>
          <p:txBody>
            <a:bodyPr wrap="none" anchor="ctr"/>
            <a:lstStyle/>
            <a:p>
              <a:endParaRPr lang="en-US">
                <a:latin typeface="+mj-lt"/>
              </a:endParaRPr>
            </a:p>
          </p:txBody>
        </p:sp>
      </p:grpSp>
      <p:grpSp>
        <p:nvGrpSpPr>
          <p:cNvPr id="207917" name="Group 45"/>
          <p:cNvGrpSpPr>
            <a:grpSpLocks/>
          </p:cNvGrpSpPr>
          <p:nvPr/>
        </p:nvGrpSpPr>
        <p:grpSpPr bwMode="auto">
          <a:xfrm>
            <a:off x="4805363" y="4460875"/>
            <a:ext cx="511175" cy="927100"/>
            <a:chOff x="3027" y="2447"/>
            <a:chExt cx="322" cy="584"/>
          </a:xfrm>
        </p:grpSpPr>
        <p:sp>
          <p:nvSpPr>
            <p:cNvPr id="207918" name="Line 46"/>
            <p:cNvSpPr>
              <a:spLocks noChangeShapeType="1"/>
            </p:cNvSpPr>
            <p:nvPr/>
          </p:nvSpPr>
          <p:spPr bwMode="auto">
            <a:xfrm>
              <a:off x="3027" y="3030"/>
              <a:ext cx="320" cy="1"/>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07919" name="Line 47"/>
            <p:cNvSpPr>
              <a:spLocks noChangeShapeType="1"/>
            </p:cNvSpPr>
            <p:nvPr/>
          </p:nvSpPr>
          <p:spPr bwMode="auto">
            <a:xfrm>
              <a:off x="3027" y="2850"/>
              <a:ext cx="320" cy="1"/>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07920" name="Line 48"/>
            <p:cNvSpPr>
              <a:spLocks noChangeShapeType="1"/>
            </p:cNvSpPr>
            <p:nvPr/>
          </p:nvSpPr>
          <p:spPr bwMode="auto">
            <a:xfrm>
              <a:off x="3027" y="2642"/>
              <a:ext cx="320" cy="1"/>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07921" name="Line 49"/>
            <p:cNvSpPr>
              <a:spLocks noChangeShapeType="1"/>
            </p:cNvSpPr>
            <p:nvPr/>
          </p:nvSpPr>
          <p:spPr bwMode="auto">
            <a:xfrm>
              <a:off x="3029" y="2447"/>
              <a:ext cx="320" cy="1"/>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grpSp>
      <p:sp>
        <p:nvSpPr>
          <p:cNvPr id="207923" name="Line 51"/>
          <p:cNvSpPr>
            <a:spLocks noChangeShapeType="1"/>
          </p:cNvSpPr>
          <p:nvPr/>
        </p:nvSpPr>
        <p:spPr bwMode="auto">
          <a:xfrm>
            <a:off x="1042988" y="4168775"/>
            <a:ext cx="6696075" cy="6350"/>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07925" name="Rectangle 53"/>
          <p:cNvSpPr>
            <a:spLocks noChangeArrowheads="1"/>
          </p:cNvSpPr>
          <p:nvPr/>
        </p:nvSpPr>
        <p:spPr bwMode="auto">
          <a:xfrm>
            <a:off x="1919288" y="52212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207926" name="Rectangle 54"/>
          <p:cNvSpPr>
            <a:spLocks noChangeArrowheads="1"/>
          </p:cNvSpPr>
          <p:nvPr/>
        </p:nvSpPr>
        <p:spPr bwMode="auto">
          <a:xfrm>
            <a:off x="3273425" y="4672013"/>
            <a:ext cx="288925" cy="341312"/>
          </a:xfrm>
          <a:prstGeom prst="rect">
            <a:avLst/>
          </a:prstGeom>
          <a:solidFill>
            <a:schemeClr val="accent1"/>
          </a:solidFill>
          <a:ln w="38100">
            <a:solidFill>
              <a:srgbClr val="FF0000"/>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207929" name="AutoShape 57"/>
          <p:cNvSpPr>
            <a:spLocks noChangeArrowheads="1"/>
          </p:cNvSpPr>
          <p:nvPr/>
        </p:nvSpPr>
        <p:spPr bwMode="auto">
          <a:xfrm>
            <a:off x="8027988" y="1347788"/>
            <a:ext cx="762000" cy="12747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6</a:t>
            </a:r>
          </a:p>
        </p:txBody>
      </p:sp>
      <p:cxnSp>
        <p:nvCxnSpPr>
          <p:cNvPr id="207930" name="AutoShape 58"/>
          <p:cNvCxnSpPr>
            <a:cxnSpLocks noChangeShapeType="1"/>
            <a:stCxn id="207929" idx="0"/>
            <a:endCxn id="207929" idx="2"/>
          </p:cNvCxnSpPr>
          <p:nvPr/>
        </p:nvCxnSpPr>
        <p:spPr bwMode="auto">
          <a:xfrm>
            <a:off x="8408988" y="1341438"/>
            <a:ext cx="0" cy="1287462"/>
          </a:xfrm>
          <a:prstGeom prst="straightConnector1">
            <a:avLst/>
          </a:prstGeom>
          <a:noFill/>
          <a:ln w="38100">
            <a:solidFill>
              <a:schemeClr val="tx1"/>
            </a:solidFill>
            <a:round/>
            <a:headEnd/>
            <a:tailEnd/>
          </a:ln>
          <a:effectLst/>
        </p:spPr>
      </p:cxnSp>
      <p:sp>
        <p:nvSpPr>
          <p:cNvPr id="207932" name="Rectangle 60"/>
          <p:cNvSpPr>
            <a:spLocks noChangeArrowheads="1"/>
          </p:cNvSpPr>
          <p:nvPr/>
        </p:nvSpPr>
        <p:spPr bwMode="auto">
          <a:xfrm>
            <a:off x="5795963" y="436562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207933" name="Rectangle 61"/>
          <p:cNvSpPr>
            <a:spLocks noChangeArrowheads="1"/>
          </p:cNvSpPr>
          <p:nvPr/>
        </p:nvSpPr>
        <p:spPr bwMode="auto">
          <a:xfrm>
            <a:off x="7019925" y="501332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207934" name="Rectangle 62"/>
          <p:cNvSpPr>
            <a:spLocks noChangeArrowheads="1"/>
          </p:cNvSpPr>
          <p:nvPr/>
        </p:nvSpPr>
        <p:spPr bwMode="auto">
          <a:xfrm>
            <a:off x="8210550" y="4011613"/>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207935" name="AutoShape 63"/>
          <p:cNvSpPr>
            <a:spLocks noChangeArrowheads="1"/>
          </p:cNvSpPr>
          <p:nvPr/>
        </p:nvSpPr>
        <p:spPr bwMode="auto">
          <a:xfrm>
            <a:off x="755650"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07936" name="AutoShape 64"/>
          <p:cNvSpPr>
            <a:spLocks noChangeArrowheads="1"/>
          </p:cNvSpPr>
          <p:nvPr/>
        </p:nvSpPr>
        <p:spPr bwMode="auto">
          <a:xfrm>
            <a:off x="1908175"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07937" name="AutoShape 65"/>
          <p:cNvSpPr>
            <a:spLocks noChangeArrowheads="1"/>
          </p:cNvSpPr>
          <p:nvPr/>
        </p:nvSpPr>
        <p:spPr bwMode="auto">
          <a:xfrm>
            <a:off x="3273425" y="46339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07938" name="AutoShape 66"/>
          <p:cNvSpPr>
            <a:spLocks noChangeArrowheads="1"/>
          </p:cNvSpPr>
          <p:nvPr/>
        </p:nvSpPr>
        <p:spPr bwMode="auto">
          <a:xfrm>
            <a:off x="8170863"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07939" name="AutoShape 67"/>
          <p:cNvSpPr>
            <a:spLocks noChangeArrowheads="1"/>
          </p:cNvSpPr>
          <p:nvPr/>
        </p:nvSpPr>
        <p:spPr bwMode="auto">
          <a:xfrm>
            <a:off x="7018338" y="49942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07940" name="AutoShape 68"/>
          <p:cNvSpPr>
            <a:spLocks noChangeArrowheads="1"/>
          </p:cNvSpPr>
          <p:nvPr/>
        </p:nvSpPr>
        <p:spPr bwMode="auto">
          <a:xfrm>
            <a:off x="5794375" y="4344988"/>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07941" name="AutoShape 69"/>
          <p:cNvSpPr>
            <a:spLocks noChangeArrowheads="1"/>
          </p:cNvSpPr>
          <p:nvPr/>
        </p:nvSpPr>
        <p:spPr bwMode="auto">
          <a:xfrm>
            <a:off x="8458200" y="139382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rgbClr val="0000FF"/>
              </a:solidFill>
              <a:latin typeface="+mj-lt"/>
            </a:endParaRPr>
          </a:p>
        </p:txBody>
      </p:sp>
      <p:sp>
        <p:nvSpPr>
          <p:cNvPr id="62" name="Footer Placeholder 61"/>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2" name="Text Box 34">
            <a:extLst>
              <a:ext uri="{FF2B5EF4-FFF2-40B4-BE49-F238E27FC236}">
                <a16:creationId xmlns:a16="http://schemas.microsoft.com/office/drawing/2014/main" id="{3ADF4C04-A889-4985-5A07-73B5CF67F002}"/>
              </a:ext>
            </a:extLst>
          </p:cNvPr>
          <p:cNvSpPr txBox="1">
            <a:spLocks noChangeArrowheads="1"/>
          </p:cNvSpPr>
          <p:nvPr/>
        </p:nvSpPr>
        <p:spPr bwMode="auto">
          <a:xfrm>
            <a:off x="446339" y="1530980"/>
            <a:ext cx="6506911" cy="440955"/>
          </a:xfrm>
          <a:prstGeom prst="rect">
            <a:avLst/>
          </a:prstGeom>
          <a:noFill/>
          <a:ln w="38100" algn="ctr">
            <a:solidFill>
              <a:srgbClr val="66FF33"/>
            </a:solidFill>
            <a:miter lim="800000"/>
            <a:headEnd/>
            <a:tailEnd/>
          </a:ln>
        </p:spPr>
        <p:txBody>
          <a:bodyPr wrap="none">
            <a:spAutoFit/>
          </a:bodyPr>
          <a:lstStyle/>
          <a:p>
            <a:r>
              <a:rPr lang="en-US" sz="2800" b="0" dirty="0">
                <a:solidFill>
                  <a:srgbClr val="FFFF00"/>
                </a:solidFill>
                <a:latin typeface="+mj-lt"/>
              </a:rPr>
              <a:t>Successful </a:t>
            </a:r>
            <a:r>
              <a:rPr lang="en-US" sz="2800" b="0" dirty="0">
                <a:solidFill>
                  <a:schemeClr val="tx1"/>
                </a:solidFill>
                <a:latin typeface="Consolas" panose="020B0609020204030204" pitchFamily="49" charset="0"/>
              </a:rPr>
              <a:t>add()</a:t>
            </a:r>
            <a:r>
              <a:rPr lang="en-US" sz="2800" b="0" dirty="0">
                <a:solidFill>
                  <a:srgbClr val="FFFF00"/>
                </a:solidFill>
                <a:latin typeface="+mj-lt"/>
              </a:rPr>
              <a:t> only when fully linked</a:t>
            </a:r>
            <a:endParaRPr lang="en-US" sz="2800" b="0" dirty="0">
              <a:solidFill>
                <a:srgbClr val="FFFF00"/>
              </a:solidFill>
              <a:latin typeface="Arial" pitchFamily="34" charset="0"/>
            </a:endParaRPr>
          </a:p>
        </p:txBody>
      </p:sp>
      <p:sp>
        <p:nvSpPr>
          <p:cNvPr id="3" name="Text Box 34">
            <a:extLst>
              <a:ext uri="{FF2B5EF4-FFF2-40B4-BE49-F238E27FC236}">
                <a16:creationId xmlns:a16="http://schemas.microsoft.com/office/drawing/2014/main" id="{4629D77C-C95A-5D8F-55B7-74189CB2ED3B}"/>
              </a:ext>
            </a:extLst>
          </p:cNvPr>
          <p:cNvSpPr txBox="1">
            <a:spLocks noChangeArrowheads="1"/>
          </p:cNvSpPr>
          <p:nvPr/>
        </p:nvSpPr>
        <p:spPr bwMode="auto">
          <a:xfrm>
            <a:off x="446339" y="2104147"/>
            <a:ext cx="5811206" cy="440955"/>
          </a:xfrm>
          <a:prstGeom prst="rect">
            <a:avLst/>
          </a:prstGeom>
          <a:noFill/>
          <a:ln w="38100" algn="ctr">
            <a:solidFill>
              <a:srgbClr val="FFCCCC"/>
            </a:solidFill>
            <a:miter lim="800000"/>
            <a:headEnd/>
            <a:tailEnd/>
          </a:ln>
        </p:spPr>
        <p:txBody>
          <a:bodyPr wrap="none">
            <a:spAutoFit/>
          </a:bodyPr>
          <a:lstStyle/>
          <a:p>
            <a:r>
              <a:rPr lang="en-US" sz="2800" b="0" dirty="0">
                <a:solidFill>
                  <a:srgbClr val="FFFF00"/>
                </a:solidFill>
                <a:latin typeface="Arial" pitchFamily="34" charset="0"/>
              </a:rPr>
              <a:t>Use </a:t>
            </a:r>
            <a:r>
              <a:rPr lang="en-US" sz="2800" b="0" dirty="0" err="1">
                <a:solidFill>
                  <a:schemeClr val="tx1"/>
                </a:solidFill>
                <a:latin typeface="Consolas" panose="020B0609020204030204" pitchFamily="49" charset="0"/>
              </a:rPr>
              <a:t>fullylinked</a:t>
            </a:r>
            <a:r>
              <a:rPr lang="en-US" sz="2800" b="0" dirty="0">
                <a:solidFill>
                  <a:srgbClr val="FFFF00"/>
                </a:solidFill>
                <a:latin typeface="Arial" pitchFamily="34" charset="0"/>
              </a:rPr>
              <a:t> Boolean to mark</a:t>
            </a:r>
          </a:p>
        </p:txBody>
      </p:sp>
      <p:sp>
        <p:nvSpPr>
          <p:cNvPr id="4" name="Text Box 34">
            <a:extLst>
              <a:ext uri="{FF2B5EF4-FFF2-40B4-BE49-F238E27FC236}">
                <a16:creationId xmlns:a16="http://schemas.microsoft.com/office/drawing/2014/main" id="{D8A13C31-4AC9-502E-A10E-615808AE9EE7}"/>
              </a:ext>
            </a:extLst>
          </p:cNvPr>
          <p:cNvSpPr txBox="1">
            <a:spLocks noChangeArrowheads="1"/>
          </p:cNvSpPr>
          <p:nvPr/>
        </p:nvSpPr>
        <p:spPr bwMode="auto">
          <a:xfrm>
            <a:off x="446339" y="2677315"/>
            <a:ext cx="6151044" cy="440955"/>
          </a:xfrm>
          <a:prstGeom prst="rect">
            <a:avLst/>
          </a:prstGeom>
          <a:noFill/>
          <a:ln w="38100" algn="ctr">
            <a:solidFill>
              <a:srgbClr val="C00000"/>
            </a:solidFill>
            <a:miter lim="800000"/>
            <a:headEnd/>
            <a:tailEnd/>
          </a:ln>
        </p:spPr>
        <p:txBody>
          <a:bodyPr wrap="none">
            <a:spAutoFit/>
          </a:bodyPr>
          <a:lstStyle/>
          <a:p>
            <a:r>
              <a:rPr lang="en-US" sz="2800" b="0" dirty="0">
                <a:solidFill>
                  <a:srgbClr val="FFFF00"/>
                </a:solidFill>
                <a:latin typeface="Arial" pitchFamily="34" charset="0"/>
              </a:rPr>
              <a:t>Contains spins until </a:t>
            </a:r>
            <a:r>
              <a:rPr lang="en-US" sz="2800" b="0" dirty="0" err="1">
                <a:solidFill>
                  <a:schemeClr val="tx1"/>
                </a:solidFill>
                <a:latin typeface="Consolas" panose="020B0609020204030204" pitchFamily="49" charset="0"/>
              </a:rPr>
              <a:t>fullylinked</a:t>
            </a:r>
            <a:r>
              <a:rPr lang="en-US" sz="2800" b="0" dirty="0">
                <a:solidFill>
                  <a:srgbClr val="FFFF00"/>
                </a:solidFill>
                <a:latin typeface="Arial" pitchFamily="34" charset="0"/>
              </a:rPr>
              <a:t> set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079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Slide Number Placeholder 5"/>
          <p:cNvSpPr>
            <a:spLocks noGrp="1"/>
          </p:cNvSpPr>
          <p:nvPr>
            <p:ph type="sldNum" sz="quarter" idx="12"/>
          </p:nvPr>
        </p:nvSpPr>
        <p:spPr/>
        <p:txBody>
          <a:bodyPr/>
          <a:lstStyle/>
          <a:p>
            <a:fld id="{8D3C627D-3EAD-4D6C-9E23-D7F11300F328}" type="slidenum">
              <a:rPr lang="en-US">
                <a:latin typeface="+mj-lt"/>
              </a:rPr>
              <a:pPr/>
              <a:t>62</a:t>
            </a:fld>
            <a:endParaRPr lang="en-US">
              <a:latin typeface="+mj-lt"/>
            </a:endParaRPr>
          </a:p>
        </p:txBody>
      </p:sp>
      <p:sp>
        <p:nvSpPr>
          <p:cNvPr id="211970" name="Rectangle 2"/>
          <p:cNvSpPr>
            <a:spLocks noGrp="1" noChangeArrowheads="1"/>
          </p:cNvSpPr>
          <p:nvPr>
            <p:ph type="title"/>
          </p:nvPr>
        </p:nvSpPr>
        <p:spPr>
          <a:xfrm>
            <a:off x="611188" y="333375"/>
            <a:ext cx="7772400" cy="1143000"/>
          </a:xfrm>
        </p:spPr>
        <p:txBody>
          <a:bodyPr/>
          <a:lstStyle/>
          <a:p>
            <a:r>
              <a:rPr lang="en-US" dirty="0">
                <a:solidFill>
                  <a:srgbClr val="FFFF00"/>
                </a:solidFill>
              </a:rPr>
              <a:t>Linearization Point: unsuccessful contains?</a:t>
            </a:r>
          </a:p>
        </p:txBody>
      </p:sp>
      <p:sp>
        <p:nvSpPr>
          <p:cNvPr id="211972" name="AutoShape 4"/>
          <p:cNvSpPr>
            <a:spLocks noChangeArrowheads="1"/>
          </p:cNvSpPr>
          <p:nvPr/>
        </p:nvSpPr>
        <p:spPr bwMode="auto">
          <a:xfrm>
            <a:off x="6588125"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8</a:t>
            </a:r>
          </a:p>
        </p:txBody>
      </p:sp>
      <p:cxnSp>
        <p:nvCxnSpPr>
          <p:cNvPr id="211973" name="AutoShape 5"/>
          <p:cNvCxnSpPr>
            <a:cxnSpLocks noChangeShapeType="1"/>
            <a:stCxn id="211972" idx="0"/>
            <a:endCxn id="211972" idx="2"/>
          </p:cNvCxnSpPr>
          <p:nvPr/>
        </p:nvCxnSpPr>
        <p:spPr bwMode="auto">
          <a:xfrm>
            <a:off x="6969125" y="4956175"/>
            <a:ext cx="0" cy="620713"/>
          </a:xfrm>
          <a:prstGeom prst="straightConnector1">
            <a:avLst/>
          </a:prstGeom>
          <a:noFill/>
          <a:ln w="38100">
            <a:solidFill>
              <a:schemeClr val="tx1"/>
            </a:solidFill>
            <a:round/>
            <a:headEnd/>
            <a:tailEnd/>
          </a:ln>
          <a:effectLst/>
        </p:spPr>
      </p:cxnSp>
      <p:sp>
        <p:nvSpPr>
          <p:cNvPr id="211975" name="AutoShape 7"/>
          <p:cNvSpPr>
            <a:spLocks noChangeArrowheads="1"/>
          </p:cNvSpPr>
          <p:nvPr/>
        </p:nvSpPr>
        <p:spPr bwMode="auto">
          <a:xfrm>
            <a:off x="4241800" y="2643188"/>
            <a:ext cx="762000" cy="12715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6</a:t>
            </a:r>
          </a:p>
        </p:txBody>
      </p:sp>
      <p:cxnSp>
        <p:nvCxnSpPr>
          <p:cNvPr id="211976" name="AutoShape 8"/>
          <p:cNvCxnSpPr>
            <a:cxnSpLocks noChangeShapeType="1"/>
            <a:stCxn id="211975" idx="0"/>
            <a:endCxn id="211975" idx="2"/>
          </p:cNvCxnSpPr>
          <p:nvPr/>
        </p:nvCxnSpPr>
        <p:spPr bwMode="auto">
          <a:xfrm>
            <a:off x="4622800" y="2636838"/>
            <a:ext cx="0" cy="1284287"/>
          </a:xfrm>
          <a:prstGeom prst="straightConnector1">
            <a:avLst/>
          </a:prstGeom>
          <a:noFill/>
          <a:ln w="38100">
            <a:solidFill>
              <a:schemeClr val="tx1"/>
            </a:solidFill>
            <a:round/>
            <a:headEnd/>
            <a:tailEnd/>
          </a:ln>
          <a:effectLst/>
        </p:spPr>
      </p:cxnSp>
      <p:sp>
        <p:nvSpPr>
          <p:cNvPr id="211978" name="AutoShape 10"/>
          <p:cNvSpPr>
            <a:spLocks noChangeArrowheads="1"/>
          </p:cNvSpPr>
          <p:nvPr/>
        </p:nvSpPr>
        <p:spPr bwMode="auto">
          <a:xfrm>
            <a:off x="7807325"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9</a:t>
            </a:r>
          </a:p>
        </p:txBody>
      </p:sp>
      <p:cxnSp>
        <p:nvCxnSpPr>
          <p:cNvPr id="211979" name="AutoShape 11"/>
          <p:cNvCxnSpPr>
            <a:cxnSpLocks noChangeShapeType="1"/>
            <a:stCxn id="211978" idx="0"/>
            <a:endCxn id="211978" idx="2"/>
          </p:cNvCxnSpPr>
          <p:nvPr/>
        </p:nvCxnSpPr>
        <p:spPr bwMode="auto">
          <a:xfrm>
            <a:off x="8188325" y="3933825"/>
            <a:ext cx="0" cy="1643063"/>
          </a:xfrm>
          <a:prstGeom prst="straightConnector1">
            <a:avLst/>
          </a:prstGeom>
          <a:noFill/>
          <a:ln w="38100">
            <a:solidFill>
              <a:schemeClr val="tx1"/>
            </a:solidFill>
            <a:round/>
            <a:headEnd/>
            <a:tailEnd/>
          </a:ln>
          <a:effectLst/>
        </p:spPr>
      </p:cxnSp>
      <p:sp>
        <p:nvSpPr>
          <p:cNvPr id="211981" name="Line 13"/>
          <p:cNvSpPr>
            <a:spLocks noChangeShapeType="1"/>
          </p:cNvSpPr>
          <p:nvPr/>
        </p:nvSpPr>
        <p:spPr bwMode="auto">
          <a:xfrm>
            <a:off x="72469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1985" name="Line 17"/>
          <p:cNvSpPr>
            <a:spLocks noChangeShapeType="1"/>
          </p:cNvSpPr>
          <p:nvPr/>
        </p:nvSpPr>
        <p:spPr bwMode="auto">
          <a:xfrm>
            <a:off x="72469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1987" name="AutoShape 19"/>
          <p:cNvSpPr>
            <a:spLocks noChangeArrowheads="1"/>
          </p:cNvSpPr>
          <p:nvPr/>
        </p:nvSpPr>
        <p:spPr bwMode="auto">
          <a:xfrm>
            <a:off x="1587500"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2</a:t>
            </a:r>
          </a:p>
        </p:txBody>
      </p:sp>
      <p:cxnSp>
        <p:nvCxnSpPr>
          <p:cNvPr id="211988" name="AutoShape 20"/>
          <p:cNvCxnSpPr>
            <a:cxnSpLocks noChangeShapeType="1"/>
            <a:stCxn id="211987" idx="0"/>
            <a:endCxn id="211987" idx="2"/>
          </p:cNvCxnSpPr>
          <p:nvPr/>
        </p:nvCxnSpPr>
        <p:spPr bwMode="auto">
          <a:xfrm>
            <a:off x="1968500" y="5210175"/>
            <a:ext cx="0" cy="366713"/>
          </a:xfrm>
          <a:prstGeom prst="straightConnector1">
            <a:avLst/>
          </a:prstGeom>
          <a:noFill/>
          <a:ln w="38100">
            <a:solidFill>
              <a:schemeClr val="tx1"/>
            </a:solidFill>
            <a:round/>
            <a:headEnd/>
            <a:tailEnd/>
          </a:ln>
          <a:effectLst/>
        </p:spPr>
      </p:cxnSp>
      <p:sp>
        <p:nvSpPr>
          <p:cNvPr id="211990" name="AutoShape 22"/>
          <p:cNvSpPr>
            <a:spLocks noChangeArrowheads="1"/>
          </p:cNvSpPr>
          <p:nvPr/>
        </p:nvSpPr>
        <p:spPr bwMode="auto">
          <a:xfrm>
            <a:off x="2771775" y="4586288"/>
            <a:ext cx="762000" cy="98901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5</a:t>
            </a:r>
          </a:p>
        </p:txBody>
      </p:sp>
      <p:cxnSp>
        <p:nvCxnSpPr>
          <p:cNvPr id="211991" name="AutoShape 23"/>
          <p:cNvCxnSpPr>
            <a:cxnSpLocks noChangeShapeType="1"/>
            <a:stCxn id="211990" idx="0"/>
            <a:endCxn id="211990" idx="2"/>
          </p:cNvCxnSpPr>
          <p:nvPr/>
        </p:nvCxnSpPr>
        <p:spPr bwMode="auto">
          <a:xfrm>
            <a:off x="3152775" y="4581525"/>
            <a:ext cx="0" cy="998538"/>
          </a:xfrm>
          <a:prstGeom prst="straightConnector1">
            <a:avLst/>
          </a:prstGeom>
          <a:noFill/>
          <a:ln w="38100">
            <a:solidFill>
              <a:schemeClr val="tx1"/>
            </a:solidFill>
            <a:round/>
            <a:headEnd/>
            <a:tailEnd/>
          </a:ln>
          <a:effectLst/>
        </p:spPr>
      </p:cxnSp>
      <p:sp>
        <p:nvSpPr>
          <p:cNvPr id="211993" name="AutoShape 25"/>
          <p:cNvSpPr>
            <a:spLocks noChangeArrowheads="1"/>
          </p:cNvSpPr>
          <p:nvPr/>
        </p:nvSpPr>
        <p:spPr bwMode="auto">
          <a:xfrm>
            <a:off x="379413" y="3941763"/>
            <a:ext cx="762000" cy="16398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0</a:t>
            </a:r>
          </a:p>
        </p:txBody>
      </p:sp>
      <p:cxnSp>
        <p:nvCxnSpPr>
          <p:cNvPr id="211994" name="AutoShape 26"/>
          <p:cNvCxnSpPr>
            <a:cxnSpLocks noChangeShapeType="1"/>
            <a:stCxn id="211993" idx="0"/>
            <a:endCxn id="211993" idx="2"/>
          </p:cNvCxnSpPr>
          <p:nvPr/>
        </p:nvCxnSpPr>
        <p:spPr bwMode="auto">
          <a:xfrm>
            <a:off x="760413" y="3933825"/>
            <a:ext cx="0" cy="1655763"/>
          </a:xfrm>
          <a:prstGeom prst="straightConnector1">
            <a:avLst/>
          </a:prstGeom>
          <a:noFill/>
          <a:ln w="38100">
            <a:solidFill>
              <a:schemeClr val="tx1"/>
            </a:solidFill>
            <a:round/>
            <a:headEnd/>
            <a:tailEnd/>
          </a:ln>
          <a:effectLst/>
        </p:spPr>
      </p:cxnSp>
      <p:sp>
        <p:nvSpPr>
          <p:cNvPr id="211995" name="Line 27"/>
          <p:cNvSpPr>
            <a:spLocks noChangeShapeType="1"/>
          </p:cNvSpPr>
          <p:nvPr/>
        </p:nvSpPr>
        <p:spPr bwMode="auto">
          <a:xfrm>
            <a:off x="1016000" y="4765675"/>
            <a:ext cx="177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1996" name="Line 28"/>
          <p:cNvSpPr>
            <a:spLocks noChangeShapeType="1"/>
          </p:cNvSpPr>
          <p:nvPr/>
        </p:nvSpPr>
        <p:spPr bwMode="auto">
          <a:xfrm>
            <a:off x="1016000" y="5095875"/>
            <a:ext cx="177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1997" name="Line 29"/>
          <p:cNvSpPr>
            <a:spLocks noChangeShapeType="1"/>
          </p:cNvSpPr>
          <p:nvPr/>
        </p:nvSpPr>
        <p:spPr bwMode="auto">
          <a:xfrm>
            <a:off x="1016000" y="5389563"/>
            <a:ext cx="508000" cy="0"/>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1998" name="Line 30"/>
          <p:cNvSpPr>
            <a:spLocks noChangeShapeType="1"/>
          </p:cNvSpPr>
          <p:nvPr/>
        </p:nvSpPr>
        <p:spPr bwMode="auto">
          <a:xfrm>
            <a:off x="2286000" y="5386388"/>
            <a:ext cx="5080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2001" name="AutoShape 33"/>
          <p:cNvSpPr>
            <a:spLocks noChangeArrowheads="1"/>
          </p:cNvSpPr>
          <p:nvPr/>
        </p:nvSpPr>
        <p:spPr bwMode="auto">
          <a:xfrm>
            <a:off x="5364163" y="2643188"/>
            <a:ext cx="762000" cy="12747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7</a:t>
            </a:r>
          </a:p>
        </p:txBody>
      </p:sp>
      <p:cxnSp>
        <p:nvCxnSpPr>
          <p:cNvPr id="212002" name="AutoShape 34"/>
          <p:cNvCxnSpPr>
            <a:cxnSpLocks noChangeShapeType="1"/>
            <a:stCxn id="212001" idx="0"/>
            <a:endCxn id="212001" idx="2"/>
          </p:cNvCxnSpPr>
          <p:nvPr/>
        </p:nvCxnSpPr>
        <p:spPr bwMode="auto">
          <a:xfrm>
            <a:off x="5745163" y="2636838"/>
            <a:ext cx="0" cy="1287462"/>
          </a:xfrm>
          <a:prstGeom prst="straightConnector1">
            <a:avLst/>
          </a:prstGeom>
          <a:noFill/>
          <a:ln w="38100">
            <a:solidFill>
              <a:schemeClr val="tx1"/>
            </a:solidFill>
            <a:round/>
            <a:headEnd/>
            <a:tailEnd/>
          </a:ln>
          <a:effectLst/>
        </p:spPr>
      </p:cxnSp>
      <p:sp>
        <p:nvSpPr>
          <p:cNvPr id="212003" name="Line 35"/>
          <p:cNvSpPr>
            <a:spLocks noChangeShapeType="1"/>
          </p:cNvSpPr>
          <p:nvPr/>
        </p:nvSpPr>
        <p:spPr bwMode="auto">
          <a:xfrm>
            <a:off x="1058863" y="4168775"/>
            <a:ext cx="6696075" cy="6350"/>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2005" name="Rectangle 37"/>
          <p:cNvSpPr>
            <a:spLocks noChangeArrowheads="1"/>
          </p:cNvSpPr>
          <p:nvPr/>
        </p:nvSpPr>
        <p:spPr bwMode="auto">
          <a:xfrm>
            <a:off x="1952625" y="52482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212006" name="Rectangle 38"/>
          <p:cNvSpPr>
            <a:spLocks noChangeArrowheads="1"/>
          </p:cNvSpPr>
          <p:nvPr/>
        </p:nvSpPr>
        <p:spPr bwMode="auto">
          <a:xfrm>
            <a:off x="3205163" y="4654550"/>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212007" name="Rectangle 39"/>
          <p:cNvSpPr>
            <a:spLocks noChangeArrowheads="1"/>
          </p:cNvSpPr>
          <p:nvPr/>
        </p:nvSpPr>
        <p:spPr bwMode="auto">
          <a:xfrm>
            <a:off x="5795963" y="27082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1</a:t>
            </a:r>
          </a:p>
        </p:txBody>
      </p:sp>
      <p:sp>
        <p:nvSpPr>
          <p:cNvPr id="212009" name="Rectangle 41"/>
          <p:cNvSpPr>
            <a:spLocks noChangeArrowheads="1"/>
          </p:cNvSpPr>
          <p:nvPr/>
        </p:nvSpPr>
        <p:spPr bwMode="auto">
          <a:xfrm>
            <a:off x="7053263" y="49926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212010" name="Rectangle 42"/>
          <p:cNvSpPr>
            <a:spLocks noChangeArrowheads="1"/>
          </p:cNvSpPr>
          <p:nvPr/>
        </p:nvSpPr>
        <p:spPr bwMode="auto">
          <a:xfrm>
            <a:off x="8243888" y="39909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211999" name="Line 31"/>
          <p:cNvSpPr>
            <a:spLocks noChangeShapeType="1"/>
          </p:cNvSpPr>
          <p:nvPr/>
        </p:nvSpPr>
        <p:spPr bwMode="auto">
          <a:xfrm flipV="1">
            <a:off x="3556000" y="5373688"/>
            <a:ext cx="3032125" cy="9525"/>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2011" name="Line 43"/>
          <p:cNvSpPr>
            <a:spLocks noChangeShapeType="1"/>
          </p:cNvSpPr>
          <p:nvPr/>
        </p:nvSpPr>
        <p:spPr bwMode="auto">
          <a:xfrm flipV="1">
            <a:off x="1016000" y="4437063"/>
            <a:ext cx="6724650" cy="142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2012" name="Line 44"/>
          <p:cNvSpPr>
            <a:spLocks noChangeShapeType="1"/>
          </p:cNvSpPr>
          <p:nvPr/>
        </p:nvSpPr>
        <p:spPr bwMode="auto">
          <a:xfrm flipV="1">
            <a:off x="3556000" y="5084763"/>
            <a:ext cx="3032125" cy="12700"/>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2013" name="Line 45"/>
          <p:cNvSpPr>
            <a:spLocks noChangeShapeType="1"/>
          </p:cNvSpPr>
          <p:nvPr/>
        </p:nvSpPr>
        <p:spPr bwMode="auto">
          <a:xfrm flipV="1">
            <a:off x="3563938" y="4797425"/>
            <a:ext cx="4176712" cy="0"/>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2025" name="Freeform 57"/>
          <p:cNvSpPr>
            <a:spLocks/>
          </p:cNvSpPr>
          <p:nvPr/>
        </p:nvSpPr>
        <p:spPr bwMode="auto">
          <a:xfrm>
            <a:off x="5929313" y="2624138"/>
            <a:ext cx="1811337" cy="1812925"/>
          </a:xfrm>
          <a:custGeom>
            <a:avLst/>
            <a:gdLst/>
            <a:ahLst/>
            <a:cxnLst>
              <a:cxn ang="0">
                <a:pos x="52" y="144"/>
              </a:cxn>
              <a:cxn ang="0">
                <a:pos x="370" y="144"/>
              </a:cxn>
              <a:cxn ang="0">
                <a:pos x="7" y="1006"/>
              </a:cxn>
              <a:cxn ang="0">
                <a:pos x="415" y="1187"/>
              </a:cxn>
            </a:cxnLst>
            <a:rect l="0" t="0" r="r" b="b"/>
            <a:pathLst>
              <a:path w="415" h="1187">
                <a:moveTo>
                  <a:pt x="52" y="144"/>
                </a:moveTo>
                <a:cubicBezTo>
                  <a:pt x="214" y="72"/>
                  <a:pt x="377" y="0"/>
                  <a:pt x="370" y="144"/>
                </a:cubicBezTo>
                <a:cubicBezTo>
                  <a:pt x="363" y="288"/>
                  <a:pt x="0" y="832"/>
                  <a:pt x="7" y="1006"/>
                </a:cubicBezTo>
                <a:cubicBezTo>
                  <a:pt x="14" y="1180"/>
                  <a:pt x="214" y="1183"/>
                  <a:pt x="415" y="1187"/>
                </a:cubicBezTo>
              </a:path>
            </a:pathLst>
          </a:custGeom>
          <a:noFill/>
          <a:ln w="38100" cmpd="sng">
            <a:solidFill>
              <a:schemeClr val="tx1"/>
            </a:solidFill>
            <a:round/>
            <a:headEnd type="none" w="med" len="med"/>
            <a:tailEnd type="triangle" w="lg" len="lg"/>
          </a:ln>
          <a:effectLst/>
        </p:spPr>
        <p:txBody>
          <a:bodyPr/>
          <a:lstStyle/>
          <a:p>
            <a:endParaRPr lang="en-US">
              <a:solidFill>
                <a:schemeClr val="bg1"/>
              </a:solidFill>
              <a:latin typeface="+mj-lt"/>
            </a:endParaRPr>
          </a:p>
        </p:txBody>
      </p:sp>
      <p:sp>
        <p:nvSpPr>
          <p:cNvPr id="212026" name="Freeform 58"/>
          <p:cNvSpPr>
            <a:spLocks/>
          </p:cNvSpPr>
          <p:nvPr/>
        </p:nvSpPr>
        <p:spPr bwMode="auto">
          <a:xfrm>
            <a:off x="5929313" y="2913063"/>
            <a:ext cx="1811337" cy="1884362"/>
          </a:xfrm>
          <a:custGeom>
            <a:avLst/>
            <a:gdLst/>
            <a:ahLst/>
            <a:cxnLst>
              <a:cxn ang="0">
                <a:pos x="52" y="144"/>
              </a:cxn>
              <a:cxn ang="0">
                <a:pos x="370" y="144"/>
              </a:cxn>
              <a:cxn ang="0">
                <a:pos x="7" y="1006"/>
              </a:cxn>
              <a:cxn ang="0">
                <a:pos x="415" y="1187"/>
              </a:cxn>
            </a:cxnLst>
            <a:rect l="0" t="0" r="r" b="b"/>
            <a:pathLst>
              <a:path w="415" h="1187">
                <a:moveTo>
                  <a:pt x="52" y="144"/>
                </a:moveTo>
                <a:cubicBezTo>
                  <a:pt x="214" y="72"/>
                  <a:pt x="377" y="0"/>
                  <a:pt x="370" y="144"/>
                </a:cubicBezTo>
                <a:cubicBezTo>
                  <a:pt x="363" y="288"/>
                  <a:pt x="0" y="832"/>
                  <a:pt x="7" y="1006"/>
                </a:cubicBezTo>
                <a:cubicBezTo>
                  <a:pt x="14" y="1180"/>
                  <a:pt x="214" y="1183"/>
                  <a:pt x="415" y="1187"/>
                </a:cubicBezTo>
              </a:path>
            </a:pathLst>
          </a:custGeom>
          <a:noFill/>
          <a:ln w="38100" cmpd="sng">
            <a:solidFill>
              <a:schemeClr val="tx1"/>
            </a:solidFill>
            <a:round/>
            <a:headEnd type="none" w="med" len="med"/>
            <a:tailEnd type="triangle" w="lg" len="lg"/>
          </a:ln>
          <a:effectLst/>
        </p:spPr>
        <p:txBody>
          <a:bodyPr/>
          <a:lstStyle/>
          <a:p>
            <a:endParaRPr lang="en-US">
              <a:solidFill>
                <a:schemeClr val="bg1"/>
              </a:solidFill>
              <a:latin typeface="+mj-lt"/>
            </a:endParaRPr>
          </a:p>
        </p:txBody>
      </p:sp>
      <p:sp>
        <p:nvSpPr>
          <p:cNvPr id="212027" name="Freeform 59"/>
          <p:cNvSpPr>
            <a:spLocks/>
          </p:cNvSpPr>
          <p:nvPr/>
        </p:nvSpPr>
        <p:spPr bwMode="auto">
          <a:xfrm>
            <a:off x="5929313" y="3200400"/>
            <a:ext cx="658812" cy="1884363"/>
          </a:xfrm>
          <a:custGeom>
            <a:avLst/>
            <a:gdLst/>
            <a:ahLst/>
            <a:cxnLst>
              <a:cxn ang="0">
                <a:pos x="52" y="144"/>
              </a:cxn>
              <a:cxn ang="0">
                <a:pos x="370" y="144"/>
              </a:cxn>
              <a:cxn ang="0">
                <a:pos x="7" y="1006"/>
              </a:cxn>
              <a:cxn ang="0">
                <a:pos x="415" y="1187"/>
              </a:cxn>
            </a:cxnLst>
            <a:rect l="0" t="0" r="r" b="b"/>
            <a:pathLst>
              <a:path w="415" h="1187">
                <a:moveTo>
                  <a:pt x="52" y="144"/>
                </a:moveTo>
                <a:cubicBezTo>
                  <a:pt x="214" y="72"/>
                  <a:pt x="377" y="0"/>
                  <a:pt x="370" y="144"/>
                </a:cubicBezTo>
                <a:cubicBezTo>
                  <a:pt x="363" y="288"/>
                  <a:pt x="0" y="832"/>
                  <a:pt x="7" y="1006"/>
                </a:cubicBezTo>
                <a:cubicBezTo>
                  <a:pt x="14" y="1180"/>
                  <a:pt x="214" y="1183"/>
                  <a:pt x="415" y="1187"/>
                </a:cubicBezTo>
              </a:path>
            </a:pathLst>
          </a:custGeom>
          <a:noFill/>
          <a:ln w="38100" cmpd="sng">
            <a:solidFill>
              <a:schemeClr val="tx1"/>
            </a:solidFill>
            <a:round/>
            <a:headEnd type="none" w="med" len="med"/>
            <a:tailEnd type="triangle" w="lg" len="lg"/>
          </a:ln>
          <a:effectLst/>
        </p:spPr>
        <p:txBody>
          <a:bodyPr/>
          <a:lstStyle/>
          <a:p>
            <a:endParaRPr lang="en-US">
              <a:solidFill>
                <a:schemeClr val="bg1"/>
              </a:solidFill>
              <a:latin typeface="+mj-lt"/>
            </a:endParaRPr>
          </a:p>
        </p:txBody>
      </p:sp>
      <p:sp>
        <p:nvSpPr>
          <p:cNvPr id="212028" name="Freeform 60"/>
          <p:cNvSpPr>
            <a:spLocks/>
          </p:cNvSpPr>
          <p:nvPr/>
        </p:nvSpPr>
        <p:spPr bwMode="auto">
          <a:xfrm>
            <a:off x="5929313" y="3489325"/>
            <a:ext cx="658812" cy="1884363"/>
          </a:xfrm>
          <a:custGeom>
            <a:avLst/>
            <a:gdLst/>
            <a:ahLst/>
            <a:cxnLst>
              <a:cxn ang="0">
                <a:pos x="52" y="144"/>
              </a:cxn>
              <a:cxn ang="0">
                <a:pos x="370" y="144"/>
              </a:cxn>
              <a:cxn ang="0">
                <a:pos x="7" y="1006"/>
              </a:cxn>
              <a:cxn ang="0">
                <a:pos x="415" y="1187"/>
              </a:cxn>
            </a:cxnLst>
            <a:rect l="0" t="0" r="r" b="b"/>
            <a:pathLst>
              <a:path w="415" h="1187">
                <a:moveTo>
                  <a:pt x="52" y="144"/>
                </a:moveTo>
                <a:cubicBezTo>
                  <a:pt x="214" y="72"/>
                  <a:pt x="377" y="0"/>
                  <a:pt x="370" y="144"/>
                </a:cubicBezTo>
                <a:cubicBezTo>
                  <a:pt x="363" y="288"/>
                  <a:pt x="0" y="832"/>
                  <a:pt x="7" y="1006"/>
                </a:cubicBezTo>
                <a:cubicBezTo>
                  <a:pt x="14" y="1180"/>
                  <a:pt x="214" y="1183"/>
                  <a:pt x="415" y="1187"/>
                </a:cubicBezTo>
              </a:path>
            </a:pathLst>
          </a:custGeom>
          <a:noFill/>
          <a:ln w="38100" cmpd="sng">
            <a:solidFill>
              <a:schemeClr val="tx1"/>
            </a:solidFill>
            <a:round/>
            <a:headEnd type="none" w="med" len="med"/>
            <a:tailEnd type="triangle" w="lg" len="lg"/>
          </a:ln>
          <a:effectLst/>
        </p:spPr>
        <p:txBody>
          <a:bodyPr/>
          <a:lstStyle/>
          <a:p>
            <a:endParaRPr lang="en-US">
              <a:solidFill>
                <a:schemeClr val="bg1"/>
              </a:solidFill>
              <a:latin typeface="+mj-lt"/>
            </a:endParaRPr>
          </a:p>
        </p:txBody>
      </p:sp>
      <p:sp>
        <p:nvSpPr>
          <p:cNvPr id="212029" name="Line 61"/>
          <p:cNvSpPr>
            <a:spLocks noChangeShapeType="1"/>
          </p:cNvSpPr>
          <p:nvPr/>
        </p:nvSpPr>
        <p:spPr bwMode="auto">
          <a:xfrm>
            <a:off x="4859338" y="3141663"/>
            <a:ext cx="5080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2030" name="Line 62"/>
          <p:cNvSpPr>
            <a:spLocks noChangeShapeType="1"/>
          </p:cNvSpPr>
          <p:nvPr/>
        </p:nvSpPr>
        <p:spPr bwMode="auto">
          <a:xfrm>
            <a:off x="4859338" y="3500438"/>
            <a:ext cx="5080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2031" name="Line 63"/>
          <p:cNvSpPr>
            <a:spLocks noChangeShapeType="1"/>
          </p:cNvSpPr>
          <p:nvPr/>
        </p:nvSpPr>
        <p:spPr bwMode="auto">
          <a:xfrm>
            <a:off x="4859338" y="3789363"/>
            <a:ext cx="5080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2047" name="Line 79"/>
          <p:cNvSpPr>
            <a:spLocks noChangeShapeType="1"/>
          </p:cNvSpPr>
          <p:nvPr/>
        </p:nvSpPr>
        <p:spPr bwMode="auto">
          <a:xfrm>
            <a:off x="4859338" y="2852738"/>
            <a:ext cx="5080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2008" name="Rectangle 40"/>
          <p:cNvSpPr>
            <a:spLocks noChangeArrowheads="1"/>
          </p:cNvSpPr>
          <p:nvPr/>
        </p:nvSpPr>
        <p:spPr bwMode="auto">
          <a:xfrm>
            <a:off x="4691063" y="268922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1</a:t>
            </a:r>
          </a:p>
        </p:txBody>
      </p:sp>
      <p:sp>
        <p:nvSpPr>
          <p:cNvPr id="212049" name="Text Box 81"/>
          <p:cNvSpPr txBox="1">
            <a:spLocks noChangeArrowheads="1"/>
          </p:cNvSpPr>
          <p:nvPr/>
        </p:nvSpPr>
        <p:spPr bwMode="auto">
          <a:xfrm>
            <a:off x="1166813" y="3022600"/>
            <a:ext cx="1925637" cy="457200"/>
          </a:xfrm>
          <a:prstGeom prst="rect">
            <a:avLst/>
          </a:prstGeom>
          <a:noFill/>
          <a:ln w="9525">
            <a:noFill/>
            <a:miter lim="800000"/>
            <a:headEnd/>
            <a:tailEnd/>
          </a:ln>
          <a:effectLst/>
        </p:spPr>
        <p:txBody>
          <a:bodyPr wrap="none">
            <a:spAutoFit/>
          </a:bodyPr>
          <a:lstStyle/>
          <a:p>
            <a:pPr algn="l">
              <a:lnSpc>
                <a:spcPct val="100000"/>
              </a:lnSpc>
              <a:spcBef>
                <a:spcPct val="0"/>
              </a:spcBef>
            </a:pPr>
            <a:r>
              <a:rPr lang="en-US" sz="2400">
                <a:solidFill>
                  <a:schemeClr val="bg1"/>
                </a:solidFill>
                <a:latin typeface="+mj-lt"/>
              </a:rPr>
              <a:t>So far OK…</a:t>
            </a:r>
          </a:p>
        </p:txBody>
      </p:sp>
      <p:sp>
        <p:nvSpPr>
          <p:cNvPr id="212051" name="AutoShape 83"/>
          <p:cNvSpPr>
            <a:spLocks noChangeArrowheads="1"/>
          </p:cNvSpPr>
          <p:nvPr/>
        </p:nvSpPr>
        <p:spPr bwMode="auto">
          <a:xfrm>
            <a:off x="755650"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12052" name="AutoShape 84"/>
          <p:cNvSpPr>
            <a:spLocks noChangeArrowheads="1"/>
          </p:cNvSpPr>
          <p:nvPr/>
        </p:nvSpPr>
        <p:spPr bwMode="auto">
          <a:xfrm>
            <a:off x="1978025"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12053" name="AutoShape 85"/>
          <p:cNvSpPr>
            <a:spLocks noChangeArrowheads="1"/>
          </p:cNvSpPr>
          <p:nvPr/>
        </p:nvSpPr>
        <p:spPr bwMode="auto">
          <a:xfrm>
            <a:off x="3132138" y="46339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12054" name="AutoShape 86"/>
          <p:cNvSpPr>
            <a:spLocks noChangeArrowheads="1"/>
          </p:cNvSpPr>
          <p:nvPr/>
        </p:nvSpPr>
        <p:spPr bwMode="auto">
          <a:xfrm>
            <a:off x="8170863"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12055" name="AutoShape 87"/>
          <p:cNvSpPr>
            <a:spLocks noChangeArrowheads="1"/>
          </p:cNvSpPr>
          <p:nvPr/>
        </p:nvSpPr>
        <p:spPr bwMode="auto">
          <a:xfrm>
            <a:off x="6948488" y="49942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12056" name="AutoShape 88"/>
          <p:cNvSpPr>
            <a:spLocks noChangeArrowheads="1"/>
          </p:cNvSpPr>
          <p:nvPr/>
        </p:nvSpPr>
        <p:spPr bwMode="auto">
          <a:xfrm>
            <a:off x="4641850" y="2689225"/>
            <a:ext cx="361950" cy="379413"/>
          </a:xfrm>
          <a:prstGeom prst="roundRect">
            <a:avLst>
              <a:gd name="adj" fmla="val 16667"/>
            </a:avLst>
          </a:prstGeom>
          <a:solidFill>
            <a:srgbClr val="FF5050"/>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12057" name="AutoShape 89"/>
          <p:cNvSpPr>
            <a:spLocks noChangeArrowheads="1"/>
          </p:cNvSpPr>
          <p:nvPr/>
        </p:nvSpPr>
        <p:spPr bwMode="auto">
          <a:xfrm>
            <a:off x="5724525" y="2689225"/>
            <a:ext cx="361950" cy="379413"/>
          </a:xfrm>
          <a:prstGeom prst="roundRect">
            <a:avLst>
              <a:gd name="adj" fmla="val 16667"/>
            </a:avLst>
          </a:prstGeom>
          <a:solidFill>
            <a:srgbClr val="FF5050"/>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63" name="Footer Placeholder 62"/>
          <p:cNvSpPr>
            <a:spLocks noGrp="1"/>
          </p:cNvSpPr>
          <p:nvPr>
            <p:ph type="ftr" sz="quarter" idx="11"/>
          </p:nvPr>
        </p:nvSpPr>
        <p:spPr/>
        <p:txBody>
          <a:bodyPr/>
          <a:lstStyle/>
          <a:p>
            <a:r>
              <a:rPr lang="en-US">
                <a:latin typeface="+mj-lt"/>
              </a:rPr>
              <a:t>Art of Multiprocessor Programming</a:t>
            </a:r>
            <a:endParaRPr lang="en-US" dirty="0">
              <a:latin typeface="+mj-lt"/>
            </a:endParaRPr>
          </a:p>
        </p:txBody>
      </p:sp>
      <p:grpSp>
        <p:nvGrpSpPr>
          <p:cNvPr id="2" name="Group 6">
            <a:extLst>
              <a:ext uri="{FF2B5EF4-FFF2-40B4-BE49-F238E27FC236}">
                <a16:creationId xmlns:a16="http://schemas.microsoft.com/office/drawing/2014/main" id="{4757E61E-DA3D-2934-CE1F-D075D13472FB}"/>
              </a:ext>
            </a:extLst>
          </p:cNvPr>
          <p:cNvGrpSpPr>
            <a:grpSpLocks/>
          </p:cNvGrpSpPr>
          <p:nvPr/>
        </p:nvGrpSpPr>
        <p:grpSpPr bwMode="auto">
          <a:xfrm>
            <a:off x="4163092" y="1745458"/>
            <a:ext cx="971265" cy="835024"/>
            <a:chOff x="1584" y="816"/>
            <a:chExt cx="912" cy="816"/>
          </a:xfrm>
          <a:effectLst>
            <a:glow rad="101600">
              <a:schemeClr val="accent3">
                <a:satMod val="175000"/>
                <a:alpha val="40000"/>
              </a:schemeClr>
            </a:glow>
          </a:effectLst>
        </p:grpSpPr>
        <p:sp>
          <p:nvSpPr>
            <p:cNvPr id="3" name="Freeform 7">
              <a:extLst>
                <a:ext uri="{FF2B5EF4-FFF2-40B4-BE49-F238E27FC236}">
                  <a16:creationId xmlns:a16="http://schemas.microsoft.com/office/drawing/2014/main" id="{D35F9C57-D221-7F22-B341-6C36C0440C95}"/>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4" name="Freeform 8">
              <a:extLst>
                <a:ext uri="{FF2B5EF4-FFF2-40B4-BE49-F238E27FC236}">
                  <a16:creationId xmlns:a16="http://schemas.microsoft.com/office/drawing/2014/main" id="{688A71DB-7466-82FA-8921-8B9E8621D583}"/>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5" name="Freeform 9">
              <a:extLst>
                <a:ext uri="{FF2B5EF4-FFF2-40B4-BE49-F238E27FC236}">
                  <a16:creationId xmlns:a16="http://schemas.microsoft.com/office/drawing/2014/main" id="{EC241325-6C89-9E2B-08A8-2FEC5038B3DC}"/>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6" name="Freeform 10">
              <a:extLst>
                <a:ext uri="{FF2B5EF4-FFF2-40B4-BE49-F238E27FC236}">
                  <a16:creationId xmlns:a16="http://schemas.microsoft.com/office/drawing/2014/main" id="{2CD0CDEE-11B1-9FE0-D2C5-A3E7A649453D}"/>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7" name="Freeform 11">
              <a:extLst>
                <a:ext uri="{FF2B5EF4-FFF2-40B4-BE49-F238E27FC236}">
                  <a16:creationId xmlns:a16="http://schemas.microsoft.com/office/drawing/2014/main" id="{432B07BF-6B98-8116-BB55-529BEB18AA71}"/>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8" name="Freeform 12">
              <a:extLst>
                <a:ext uri="{FF2B5EF4-FFF2-40B4-BE49-F238E27FC236}">
                  <a16:creationId xmlns:a16="http://schemas.microsoft.com/office/drawing/2014/main" id="{1E1CF067-6943-153D-76C9-99403CCABAC5}"/>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13">
              <a:extLst>
                <a:ext uri="{FF2B5EF4-FFF2-40B4-BE49-F238E27FC236}">
                  <a16:creationId xmlns:a16="http://schemas.microsoft.com/office/drawing/2014/main" id="{417EC5E6-3C55-AF49-0E93-A2F2DCB201C6}"/>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0" name="Freeform 14">
              <a:extLst>
                <a:ext uri="{FF2B5EF4-FFF2-40B4-BE49-F238E27FC236}">
                  <a16:creationId xmlns:a16="http://schemas.microsoft.com/office/drawing/2014/main" id="{15D686BE-8976-16B7-9BD1-31A32B49CB74}"/>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1" name="Freeform 15">
              <a:extLst>
                <a:ext uri="{FF2B5EF4-FFF2-40B4-BE49-F238E27FC236}">
                  <a16:creationId xmlns:a16="http://schemas.microsoft.com/office/drawing/2014/main" id="{C799264D-785F-42C5-0769-BB89647BE48B}"/>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20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0868 -0.01065 L 0.00868 -0.01065 C 0.03507 -0.01458 -0.00399 -0.00949 0.06754 -0.0088 C 0.08559 -0.00857 0.10382 -0.01019 0.12188 -0.01065 C 0.12882 -0.01088 0.13577 -0.01065 0.14289 -0.01065 L 0.14289 -0.01065 L 0.14289 -0.01065 " pathEditMode="relative" ptsTypes="AAAAAAA">
                                      <p:cBhvr>
                                        <p:cTn id="10" dur="2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04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Slide Number Placeholder 5"/>
          <p:cNvSpPr>
            <a:spLocks noGrp="1"/>
          </p:cNvSpPr>
          <p:nvPr>
            <p:ph type="sldNum" sz="quarter" idx="12"/>
          </p:nvPr>
        </p:nvSpPr>
        <p:spPr/>
        <p:txBody>
          <a:bodyPr/>
          <a:lstStyle/>
          <a:p>
            <a:fld id="{90133B1C-4627-4BBC-84B6-5FCF9D575297}" type="slidenum">
              <a:rPr lang="en-US">
                <a:latin typeface="+mj-lt"/>
              </a:rPr>
              <a:pPr/>
              <a:t>63</a:t>
            </a:fld>
            <a:endParaRPr lang="en-US">
              <a:latin typeface="+mj-lt"/>
            </a:endParaRPr>
          </a:p>
        </p:txBody>
      </p:sp>
      <p:sp>
        <p:nvSpPr>
          <p:cNvPr id="216068" name="AutoShape 4"/>
          <p:cNvSpPr>
            <a:spLocks noChangeArrowheads="1"/>
          </p:cNvSpPr>
          <p:nvPr/>
        </p:nvSpPr>
        <p:spPr bwMode="auto">
          <a:xfrm>
            <a:off x="6588125"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8</a:t>
            </a:r>
          </a:p>
        </p:txBody>
      </p:sp>
      <p:cxnSp>
        <p:nvCxnSpPr>
          <p:cNvPr id="216069" name="AutoShape 5"/>
          <p:cNvCxnSpPr>
            <a:cxnSpLocks noChangeShapeType="1"/>
            <a:stCxn id="216068" idx="0"/>
            <a:endCxn id="216068" idx="2"/>
          </p:cNvCxnSpPr>
          <p:nvPr/>
        </p:nvCxnSpPr>
        <p:spPr bwMode="auto">
          <a:xfrm>
            <a:off x="6969125" y="4956175"/>
            <a:ext cx="0" cy="620713"/>
          </a:xfrm>
          <a:prstGeom prst="straightConnector1">
            <a:avLst/>
          </a:prstGeom>
          <a:noFill/>
          <a:ln w="38100">
            <a:solidFill>
              <a:schemeClr val="tx1"/>
            </a:solidFill>
            <a:round/>
            <a:headEnd/>
            <a:tailEnd/>
          </a:ln>
          <a:effectLst/>
        </p:spPr>
      </p:cxnSp>
      <p:sp>
        <p:nvSpPr>
          <p:cNvPr id="216071" name="AutoShape 7"/>
          <p:cNvSpPr>
            <a:spLocks noChangeArrowheads="1"/>
          </p:cNvSpPr>
          <p:nvPr/>
        </p:nvSpPr>
        <p:spPr bwMode="auto">
          <a:xfrm>
            <a:off x="4241800" y="2643188"/>
            <a:ext cx="762000" cy="12715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6</a:t>
            </a:r>
          </a:p>
        </p:txBody>
      </p:sp>
      <p:cxnSp>
        <p:nvCxnSpPr>
          <p:cNvPr id="216072" name="AutoShape 8"/>
          <p:cNvCxnSpPr>
            <a:cxnSpLocks noChangeShapeType="1"/>
            <a:stCxn id="216071" idx="0"/>
            <a:endCxn id="216071" idx="2"/>
          </p:cNvCxnSpPr>
          <p:nvPr/>
        </p:nvCxnSpPr>
        <p:spPr bwMode="auto">
          <a:xfrm>
            <a:off x="4622800" y="2636838"/>
            <a:ext cx="0" cy="1284287"/>
          </a:xfrm>
          <a:prstGeom prst="straightConnector1">
            <a:avLst/>
          </a:prstGeom>
          <a:noFill/>
          <a:ln w="38100">
            <a:solidFill>
              <a:schemeClr val="tx1"/>
            </a:solidFill>
            <a:round/>
            <a:headEnd/>
            <a:tailEnd/>
          </a:ln>
          <a:effectLst/>
        </p:spPr>
      </p:cxnSp>
      <p:sp>
        <p:nvSpPr>
          <p:cNvPr id="216074" name="AutoShape 10"/>
          <p:cNvSpPr>
            <a:spLocks noChangeArrowheads="1"/>
          </p:cNvSpPr>
          <p:nvPr/>
        </p:nvSpPr>
        <p:spPr bwMode="auto">
          <a:xfrm>
            <a:off x="7807325"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9</a:t>
            </a:r>
          </a:p>
        </p:txBody>
      </p:sp>
      <p:cxnSp>
        <p:nvCxnSpPr>
          <p:cNvPr id="216075" name="AutoShape 11"/>
          <p:cNvCxnSpPr>
            <a:cxnSpLocks noChangeShapeType="1"/>
            <a:stCxn id="216074" idx="0"/>
            <a:endCxn id="216074" idx="2"/>
          </p:cNvCxnSpPr>
          <p:nvPr/>
        </p:nvCxnSpPr>
        <p:spPr bwMode="auto">
          <a:xfrm>
            <a:off x="8188325" y="3933825"/>
            <a:ext cx="0" cy="1643063"/>
          </a:xfrm>
          <a:prstGeom prst="straightConnector1">
            <a:avLst/>
          </a:prstGeom>
          <a:noFill/>
          <a:ln w="38100">
            <a:solidFill>
              <a:schemeClr val="tx1"/>
            </a:solidFill>
            <a:round/>
            <a:headEnd/>
            <a:tailEnd/>
          </a:ln>
          <a:effectLst/>
        </p:spPr>
      </p:cxnSp>
      <p:sp>
        <p:nvSpPr>
          <p:cNvPr id="216076" name="Line 12"/>
          <p:cNvSpPr>
            <a:spLocks noChangeShapeType="1"/>
          </p:cNvSpPr>
          <p:nvPr/>
        </p:nvSpPr>
        <p:spPr bwMode="auto">
          <a:xfrm>
            <a:off x="72469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6077" name="Line 13"/>
          <p:cNvSpPr>
            <a:spLocks noChangeShapeType="1"/>
          </p:cNvSpPr>
          <p:nvPr/>
        </p:nvSpPr>
        <p:spPr bwMode="auto">
          <a:xfrm>
            <a:off x="72469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6079" name="AutoShape 15"/>
          <p:cNvSpPr>
            <a:spLocks noChangeArrowheads="1"/>
          </p:cNvSpPr>
          <p:nvPr/>
        </p:nvSpPr>
        <p:spPr bwMode="auto">
          <a:xfrm>
            <a:off x="1587500"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2</a:t>
            </a:r>
          </a:p>
        </p:txBody>
      </p:sp>
      <p:cxnSp>
        <p:nvCxnSpPr>
          <p:cNvPr id="216080" name="AutoShape 16"/>
          <p:cNvCxnSpPr>
            <a:cxnSpLocks noChangeShapeType="1"/>
            <a:stCxn id="216079" idx="0"/>
            <a:endCxn id="216079" idx="2"/>
          </p:cNvCxnSpPr>
          <p:nvPr/>
        </p:nvCxnSpPr>
        <p:spPr bwMode="auto">
          <a:xfrm>
            <a:off x="1968500" y="5210175"/>
            <a:ext cx="0" cy="366713"/>
          </a:xfrm>
          <a:prstGeom prst="straightConnector1">
            <a:avLst/>
          </a:prstGeom>
          <a:noFill/>
          <a:ln w="38100">
            <a:solidFill>
              <a:schemeClr val="tx1"/>
            </a:solidFill>
            <a:round/>
            <a:headEnd/>
            <a:tailEnd/>
          </a:ln>
          <a:effectLst/>
        </p:spPr>
      </p:cxnSp>
      <p:sp>
        <p:nvSpPr>
          <p:cNvPr id="216082" name="AutoShape 18"/>
          <p:cNvSpPr>
            <a:spLocks noChangeArrowheads="1"/>
          </p:cNvSpPr>
          <p:nvPr/>
        </p:nvSpPr>
        <p:spPr bwMode="auto">
          <a:xfrm>
            <a:off x="2771775" y="4586288"/>
            <a:ext cx="762000" cy="98901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5</a:t>
            </a:r>
          </a:p>
        </p:txBody>
      </p:sp>
      <p:cxnSp>
        <p:nvCxnSpPr>
          <p:cNvPr id="216083" name="AutoShape 19"/>
          <p:cNvCxnSpPr>
            <a:cxnSpLocks noChangeShapeType="1"/>
            <a:stCxn id="216082" idx="0"/>
            <a:endCxn id="216082" idx="2"/>
          </p:cNvCxnSpPr>
          <p:nvPr/>
        </p:nvCxnSpPr>
        <p:spPr bwMode="auto">
          <a:xfrm>
            <a:off x="3152775" y="4581525"/>
            <a:ext cx="0" cy="998538"/>
          </a:xfrm>
          <a:prstGeom prst="straightConnector1">
            <a:avLst/>
          </a:prstGeom>
          <a:noFill/>
          <a:ln w="38100">
            <a:solidFill>
              <a:schemeClr val="tx1"/>
            </a:solidFill>
            <a:round/>
            <a:headEnd/>
            <a:tailEnd/>
          </a:ln>
          <a:effectLst/>
        </p:spPr>
      </p:cxnSp>
      <p:sp>
        <p:nvSpPr>
          <p:cNvPr id="216085" name="AutoShape 21"/>
          <p:cNvSpPr>
            <a:spLocks noChangeArrowheads="1"/>
          </p:cNvSpPr>
          <p:nvPr/>
        </p:nvSpPr>
        <p:spPr bwMode="auto">
          <a:xfrm>
            <a:off x="379413" y="3941763"/>
            <a:ext cx="762000" cy="16398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0</a:t>
            </a:r>
          </a:p>
        </p:txBody>
      </p:sp>
      <p:cxnSp>
        <p:nvCxnSpPr>
          <p:cNvPr id="216086" name="AutoShape 22"/>
          <p:cNvCxnSpPr>
            <a:cxnSpLocks noChangeShapeType="1"/>
            <a:stCxn id="216085" idx="0"/>
            <a:endCxn id="216085" idx="2"/>
          </p:cNvCxnSpPr>
          <p:nvPr/>
        </p:nvCxnSpPr>
        <p:spPr bwMode="auto">
          <a:xfrm>
            <a:off x="760413" y="3933825"/>
            <a:ext cx="0" cy="1655763"/>
          </a:xfrm>
          <a:prstGeom prst="straightConnector1">
            <a:avLst/>
          </a:prstGeom>
          <a:noFill/>
          <a:ln w="38100">
            <a:solidFill>
              <a:schemeClr val="tx1"/>
            </a:solidFill>
            <a:round/>
            <a:headEnd/>
            <a:tailEnd/>
          </a:ln>
          <a:effectLst/>
        </p:spPr>
      </p:cxnSp>
      <p:sp>
        <p:nvSpPr>
          <p:cNvPr id="216087" name="Line 23"/>
          <p:cNvSpPr>
            <a:spLocks noChangeShapeType="1"/>
          </p:cNvSpPr>
          <p:nvPr/>
        </p:nvSpPr>
        <p:spPr bwMode="auto">
          <a:xfrm>
            <a:off x="1016000" y="4765675"/>
            <a:ext cx="177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6088" name="Line 24"/>
          <p:cNvSpPr>
            <a:spLocks noChangeShapeType="1"/>
          </p:cNvSpPr>
          <p:nvPr/>
        </p:nvSpPr>
        <p:spPr bwMode="auto">
          <a:xfrm>
            <a:off x="1016000" y="5095875"/>
            <a:ext cx="177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6089" name="Line 25"/>
          <p:cNvSpPr>
            <a:spLocks noChangeShapeType="1"/>
          </p:cNvSpPr>
          <p:nvPr/>
        </p:nvSpPr>
        <p:spPr bwMode="auto">
          <a:xfrm>
            <a:off x="1016000" y="5389563"/>
            <a:ext cx="508000" cy="0"/>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6090" name="Line 26"/>
          <p:cNvSpPr>
            <a:spLocks noChangeShapeType="1"/>
          </p:cNvSpPr>
          <p:nvPr/>
        </p:nvSpPr>
        <p:spPr bwMode="auto">
          <a:xfrm>
            <a:off x="2286000" y="5386388"/>
            <a:ext cx="5080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6092" name="AutoShape 28"/>
          <p:cNvSpPr>
            <a:spLocks noChangeArrowheads="1"/>
          </p:cNvSpPr>
          <p:nvPr/>
        </p:nvSpPr>
        <p:spPr bwMode="auto">
          <a:xfrm>
            <a:off x="5364163" y="2643188"/>
            <a:ext cx="762000" cy="12747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7</a:t>
            </a:r>
          </a:p>
        </p:txBody>
      </p:sp>
      <p:cxnSp>
        <p:nvCxnSpPr>
          <p:cNvPr id="216093" name="AutoShape 29"/>
          <p:cNvCxnSpPr>
            <a:cxnSpLocks noChangeShapeType="1"/>
            <a:stCxn id="216092" idx="0"/>
            <a:endCxn id="216092" idx="2"/>
          </p:cNvCxnSpPr>
          <p:nvPr/>
        </p:nvCxnSpPr>
        <p:spPr bwMode="auto">
          <a:xfrm>
            <a:off x="5745163" y="2636838"/>
            <a:ext cx="0" cy="1287462"/>
          </a:xfrm>
          <a:prstGeom prst="straightConnector1">
            <a:avLst/>
          </a:prstGeom>
          <a:noFill/>
          <a:ln w="38100">
            <a:solidFill>
              <a:schemeClr val="tx1"/>
            </a:solidFill>
            <a:round/>
            <a:headEnd/>
            <a:tailEnd/>
          </a:ln>
          <a:effectLst/>
        </p:spPr>
      </p:cxnSp>
      <p:sp>
        <p:nvSpPr>
          <p:cNvPr id="216094" name="Line 30"/>
          <p:cNvSpPr>
            <a:spLocks noChangeShapeType="1"/>
          </p:cNvSpPr>
          <p:nvPr/>
        </p:nvSpPr>
        <p:spPr bwMode="auto">
          <a:xfrm>
            <a:off x="1058863" y="4168775"/>
            <a:ext cx="6696075" cy="6350"/>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6096" name="Rectangle 32"/>
          <p:cNvSpPr>
            <a:spLocks noChangeArrowheads="1"/>
          </p:cNvSpPr>
          <p:nvPr/>
        </p:nvSpPr>
        <p:spPr bwMode="auto">
          <a:xfrm>
            <a:off x="1952625" y="52482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216097" name="Rectangle 33"/>
          <p:cNvSpPr>
            <a:spLocks noChangeArrowheads="1"/>
          </p:cNvSpPr>
          <p:nvPr/>
        </p:nvSpPr>
        <p:spPr bwMode="auto">
          <a:xfrm>
            <a:off x="3205163" y="4654550"/>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216099" name="Rectangle 35"/>
          <p:cNvSpPr>
            <a:spLocks noChangeArrowheads="1"/>
          </p:cNvSpPr>
          <p:nvPr/>
        </p:nvSpPr>
        <p:spPr bwMode="auto">
          <a:xfrm>
            <a:off x="7053263" y="49926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216100" name="Rectangle 36"/>
          <p:cNvSpPr>
            <a:spLocks noChangeArrowheads="1"/>
          </p:cNvSpPr>
          <p:nvPr/>
        </p:nvSpPr>
        <p:spPr bwMode="auto">
          <a:xfrm>
            <a:off x="8243888" y="39909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216101" name="Line 37"/>
          <p:cNvSpPr>
            <a:spLocks noChangeShapeType="1"/>
          </p:cNvSpPr>
          <p:nvPr/>
        </p:nvSpPr>
        <p:spPr bwMode="auto">
          <a:xfrm flipV="1">
            <a:off x="3556000" y="5373688"/>
            <a:ext cx="3032125" cy="9525"/>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6102" name="Line 38"/>
          <p:cNvSpPr>
            <a:spLocks noChangeShapeType="1"/>
          </p:cNvSpPr>
          <p:nvPr/>
        </p:nvSpPr>
        <p:spPr bwMode="auto">
          <a:xfrm flipV="1">
            <a:off x="1016000" y="4437063"/>
            <a:ext cx="6724650" cy="142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6103" name="Line 39"/>
          <p:cNvSpPr>
            <a:spLocks noChangeShapeType="1"/>
          </p:cNvSpPr>
          <p:nvPr/>
        </p:nvSpPr>
        <p:spPr bwMode="auto">
          <a:xfrm flipV="1">
            <a:off x="3556000" y="5084763"/>
            <a:ext cx="3032125" cy="12700"/>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6104" name="Line 40"/>
          <p:cNvSpPr>
            <a:spLocks noChangeShapeType="1"/>
          </p:cNvSpPr>
          <p:nvPr/>
        </p:nvSpPr>
        <p:spPr bwMode="auto">
          <a:xfrm flipV="1">
            <a:off x="3563938" y="4797425"/>
            <a:ext cx="4176712" cy="0"/>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6106" name="Freeform 42"/>
          <p:cNvSpPr>
            <a:spLocks/>
          </p:cNvSpPr>
          <p:nvPr/>
        </p:nvSpPr>
        <p:spPr bwMode="auto">
          <a:xfrm>
            <a:off x="5929313" y="2624138"/>
            <a:ext cx="1811337" cy="1812925"/>
          </a:xfrm>
          <a:custGeom>
            <a:avLst/>
            <a:gdLst/>
            <a:ahLst/>
            <a:cxnLst>
              <a:cxn ang="0">
                <a:pos x="52" y="144"/>
              </a:cxn>
              <a:cxn ang="0">
                <a:pos x="370" y="144"/>
              </a:cxn>
              <a:cxn ang="0">
                <a:pos x="7" y="1006"/>
              </a:cxn>
              <a:cxn ang="0">
                <a:pos x="415" y="1187"/>
              </a:cxn>
            </a:cxnLst>
            <a:rect l="0" t="0" r="r" b="b"/>
            <a:pathLst>
              <a:path w="415" h="1187">
                <a:moveTo>
                  <a:pt x="52" y="144"/>
                </a:moveTo>
                <a:cubicBezTo>
                  <a:pt x="214" y="72"/>
                  <a:pt x="377" y="0"/>
                  <a:pt x="370" y="144"/>
                </a:cubicBezTo>
                <a:cubicBezTo>
                  <a:pt x="363" y="288"/>
                  <a:pt x="0" y="832"/>
                  <a:pt x="7" y="1006"/>
                </a:cubicBezTo>
                <a:cubicBezTo>
                  <a:pt x="14" y="1180"/>
                  <a:pt x="214" y="1183"/>
                  <a:pt x="415" y="1187"/>
                </a:cubicBezTo>
              </a:path>
            </a:pathLst>
          </a:custGeom>
          <a:noFill/>
          <a:ln w="38100" cmpd="sng">
            <a:solidFill>
              <a:schemeClr val="tx1"/>
            </a:solidFill>
            <a:round/>
            <a:headEnd type="none" w="med" len="med"/>
            <a:tailEnd type="triangle" w="lg" len="lg"/>
          </a:ln>
          <a:effectLst/>
        </p:spPr>
        <p:txBody>
          <a:bodyPr/>
          <a:lstStyle/>
          <a:p>
            <a:endParaRPr lang="en-US">
              <a:latin typeface="+mj-lt"/>
            </a:endParaRPr>
          </a:p>
        </p:txBody>
      </p:sp>
      <p:sp>
        <p:nvSpPr>
          <p:cNvPr id="216107" name="Freeform 43"/>
          <p:cNvSpPr>
            <a:spLocks/>
          </p:cNvSpPr>
          <p:nvPr/>
        </p:nvSpPr>
        <p:spPr bwMode="auto">
          <a:xfrm>
            <a:off x="5929313" y="2913063"/>
            <a:ext cx="1811337" cy="1884362"/>
          </a:xfrm>
          <a:custGeom>
            <a:avLst/>
            <a:gdLst/>
            <a:ahLst/>
            <a:cxnLst>
              <a:cxn ang="0">
                <a:pos x="52" y="144"/>
              </a:cxn>
              <a:cxn ang="0">
                <a:pos x="370" y="144"/>
              </a:cxn>
              <a:cxn ang="0">
                <a:pos x="7" y="1006"/>
              </a:cxn>
              <a:cxn ang="0">
                <a:pos x="415" y="1187"/>
              </a:cxn>
            </a:cxnLst>
            <a:rect l="0" t="0" r="r" b="b"/>
            <a:pathLst>
              <a:path w="415" h="1187">
                <a:moveTo>
                  <a:pt x="52" y="144"/>
                </a:moveTo>
                <a:cubicBezTo>
                  <a:pt x="214" y="72"/>
                  <a:pt x="377" y="0"/>
                  <a:pt x="370" y="144"/>
                </a:cubicBezTo>
                <a:cubicBezTo>
                  <a:pt x="363" y="288"/>
                  <a:pt x="0" y="832"/>
                  <a:pt x="7" y="1006"/>
                </a:cubicBezTo>
                <a:cubicBezTo>
                  <a:pt x="14" y="1180"/>
                  <a:pt x="214" y="1183"/>
                  <a:pt x="415" y="1187"/>
                </a:cubicBezTo>
              </a:path>
            </a:pathLst>
          </a:custGeom>
          <a:noFill/>
          <a:ln w="38100" cmpd="sng">
            <a:solidFill>
              <a:schemeClr val="tx1"/>
            </a:solidFill>
            <a:round/>
            <a:headEnd type="none" w="med" len="med"/>
            <a:tailEnd type="triangle" w="lg" len="lg"/>
          </a:ln>
          <a:effectLst/>
        </p:spPr>
        <p:txBody>
          <a:bodyPr/>
          <a:lstStyle/>
          <a:p>
            <a:endParaRPr lang="en-US">
              <a:latin typeface="+mj-lt"/>
            </a:endParaRPr>
          </a:p>
        </p:txBody>
      </p:sp>
      <p:sp>
        <p:nvSpPr>
          <p:cNvPr id="216108" name="Freeform 44"/>
          <p:cNvSpPr>
            <a:spLocks/>
          </p:cNvSpPr>
          <p:nvPr/>
        </p:nvSpPr>
        <p:spPr bwMode="auto">
          <a:xfrm>
            <a:off x="5929313" y="3200400"/>
            <a:ext cx="658812" cy="1884363"/>
          </a:xfrm>
          <a:custGeom>
            <a:avLst/>
            <a:gdLst/>
            <a:ahLst/>
            <a:cxnLst>
              <a:cxn ang="0">
                <a:pos x="52" y="144"/>
              </a:cxn>
              <a:cxn ang="0">
                <a:pos x="370" y="144"/>
              </a:cxn>
              <a:cxn ang="0">
                <a:pos x="7" y="1006"/>
              </a:cxn>
              <a:cxn ang="0">
                <a:pos x="415" y="1187"/>
              </a:cxn>
            </a:cxnLst>
            <a:rect l="0" t="0" r="r" b="b"/>
            <a:pathLst>
              <a:path w="415" h="1187">
                <a:moveTo>
                  <a:pt x="52" y="144"/>
                </a:moveTo>
                <a:cubicBezTo>
                  <a:pt x="214" y="72"/>
                  <a:pt x="377" y="0"/>
                  <a:pt x="370" y="144"/>
                </a:cubicBezTo>
                <a:cubicBezTo>
                  <a:pt x="363" y="288"/>
                  <a:pt x="0" y="832"/>
                  <a:pt x="7" y="1006"/>
                </a:cubicBezTo>
                <a:cubicBezTo>
                  <a:pt x="14" y="1180"/>
                  <a:pt x="214" y="1183"/>
                  <a:pt x="415" y="1187"/>
                </a:cubicBezTo>
              </a:path>
            </a:pathLst>
          </a:custGeom>
          <a:noFill/>
          <a:ln w="38100" cmpd="sng">
            <a:solidFill>
              <a:schemeClr val="tx1"/>
            </a:solidFill>
            <a:round/>
            <a:headEnd type="none" w="med" len="med"/>
            <a:tailEnd type="triangle" w="lg" len="lg"/>
          </a:ln>
          <a:effectLst/>
        </p:spPr>
        <p:txBody>
          <a:bodyPr/>
          <a:lstStyle/>
          <a:p>
            <a:endParaRPr lang="en-US">
              <a:latin typeface="+mj-lt"/>
            </a:endParaRPr>
          </a:p>
        </p:txBody>
      </p:sp>
      <p:sp>
        <p:nvSpPr>
          <p:cNvPr id="216109" name="Freeform 45"/>
          <p:cNvSpPr>
            <a:spLocks/>
          </p:cNvSpPr>
          <p:nvPr/>
        </p:nvSpPr>
        <p:spPr bwMode="auto">
          <a:xfrm>
            <a:off x="5929313" y="3489325"/>
            <a:ext cx="658812" cy="1884363"/>
          </a:xfrm>
          <a:custGeom>
            <a:avLst/>
            <a:gdLst/>
            <a:ahLst/>
            <a:cxnLst>
              <a:cxn ang="0">
                <a:pos x="52" y="144"/>
              </a:cxn>
              <a:cxn ang="0">
                <a:pos x="370" y="144"/>
              </a:cxn>
              <a:cxn ang="0">
                <a:pos x="7" y="1006"/>
              </a:cxn>
              <a:cxn ang="0">
                <a:pos x="415" y="1187"/>
              </a:cxn>
            </a:cxnLst>
            <a:rect l="0" t="0" r="r" b="b"/>
            <a:pathLst>
              <a:path w="415" h="1187">
                <a:moveTo>
                  <a:pt x="52" y="144"/>
                </a:moveTo>
                <a:cubicBezTo>
                  <a:pt x="214" y="72"/>
                  <a:pt x="377" y="0"/>
                  <a:pt x="370" y="144"/>
                </a:cubicBezTo>
                <a:cubicBezTo>
                  <a:pt x="363" y="288"/>
                  <a:pt x="0" y="832"/>
                  <a:pt x="7" y="1006"/>
                </a:cubicBezTo>
                <a:cubicBezTo>
                  <a:pt x="14" y="1180"/>
                  <a:pt x="214" y="1183"/>
                  <a:pt x="415" y="1187"/>
                </a:cubicBezTo>
              </a:path>
            </a:pathLst>
          </a:custGeom>
          <a:noFill/>
          <a:ln w="38100" cmpd="sng">
            <a:solidFill>
              <a:schemeClr val="tx1"/>
            </a:solidFill>
            <a:round/>
            <a:headEnd type="none" w="med" len="med"/>
            <a:tailEnd type="triangle" w="lg" len="lg"/>
          </a:ln>
          <a:effectLst/>
        </p:spPr>
        <p:txBody>
          <a:bodyPr/>
          <a:lstStyle/>
          <a:p>
            <a:endParaRPr lang="en-US">
              <a:latin typeface="+mj-lt"/>
            </a:endParaRPr>
          </a:p>
        </p:txBody>
      </p:sp>
      <p:sp>
        <p:nvSpPr>
          <p:cNvPr id="216110" name="Line 46"/>
          <p:cNvSpPr>
            <a:spLocks noChangeShapeType="1"/>
          </p:cNvSpPr>
          <p:nvPr/>
        </p:nvSpPr>
        <p:spPr bwMode="auto">
          <a:xfrm>
            <a:off x="4859338" y="3141663"/>
            <a:ext cx="508000" cy="1587"/>
          </a:xfrm>
          <a:prstGeom prst="line">
            <a:avLst/>
          </a:prstGeom>
          <a:noFill/>
          <a:ln w="38100">
            <a:solidFill>
              <a:schemeClr val="tx1"/>
            </a:solidFill>
            <a:round/>
            <a:headEnd/>
            <a:tailEnd type="triangle" w="lg" len="lg"/>
          </a:ln>
          <a:effectLst/>
        </p:spPr>
        <p:txBody>
          <a:bodyPr/>
          <a:lstStyle/>
          <a:p>
            <a:endParaRPr lang="en-US">
              <a:latin typeface="+mj-lt"/>
            </a:endParaRPr>
          </a:p>
        </p:txBody>
      </p:sp>
      <p:sp>
        <p:nvSpPr>
          <p:cNvPr id="216111" name="Line 47"/>
          <p:cNvSpPr>
            <a:spLocks noChangeShapeType="1"/>
          </p:cNvSpPr>
          <p:nvPr/>
        </p:nvSpPr>
        <p:spPr bwMode="auto">
          <a:xfrm>
            <a:off x="4859338" y="3500438"/>
            <a:ext cx="508000" cy="1587"/>
          </a:xfrm>
          <a:prstGeom prst="line">
            <a:avLst/>
          </a:prstGeom>
          <a:noFill/>
          <a:ln w="38100">
            <a:solidFill>
              <a:schemeClr val="tx1"/>
            </a:solidFill>
            <a:round/>
            <a:headEnd/>
            <a:tailEnd type="triangle" w="lg" len="lg"/>
          </a:ln>
          <a:effectLst/>
        </p:spPr>
        <p:txBody>
          <a:bodyPr/>
          <a:lstStyle/>
          <a:p>
            <a:endParaRPr lang="en-US">
              <a:latin typeface="+mj-lt"/>
            </a:endParaRPr>
          </a:p>
        </p:txBody>
      </p:sp>
      <p:sp>
        <p:nvSpPr>
          <p:cNvPr id="216112" name="Line 48"/>
          <p:cNvSpPr>
            <a:spLocks noChangeShapeType="1"/>
          </p:cNvSpPr>
          <p:nvPr/>
        </p:nvSpPr>
        <p:spPr bwMode="auto">
          <a:xfrm>
            <a:off x="4859338" y="3789363"/>
            <a:ext cx="508000" cy="1587"/>
          </a:xfrm>
          <a:prstGeom prst="line">
            <a:avLst/>
          </a:prstGeom>
          <a:noFill/>
          <a:ln w="38100">
            <a:solidFill>
              <a:schemeClr val="tx1"/>
            </a:solidFill>
            <a:round/>
            <a:headEnd/>
            <a:tailEnd type="triangle" w="lg" len="lg"/>
          </a:ln>
          <a:effectLst/>
        </p:spPr>
        <p:txBody>
          <a:bodyPr/>
          <a:lstStyle/>
          <a:p>
            <a:endParaRPr lang="en-US">
              <a:latin typeface="+mj-lt"/>
            </a:endParaRPr>
          </a:p>
        </p:txBody>
      </p:sp>
      <p:sp>
        <p:nvSpPr>
          <p:cNvPr id="216113" name="Line 49"/>
          <p:cNvSpPr>
            <a:spLocks noChangeShapeType="1"/>
          </p:cNvSpPr>
          <p:nvPr/>
        </p:nvSpPr>
        <p:spPr bwMode="auto">
          <a:xfrm>
            <a:off x="4859338" y="2852738"/>
            <a:ext cx="508000" cy="1587"/>
          </a:xfrm>
          <a:prstGeom prst="line">
            <a:avLst/>
          </a:prstGeom>
          <a:noFill/>
          <a:ln w="38100">
            <a:solidFill>
              <a:schemeClr val="tx1"/>
            </a:solidFill>
            <a:round/>
            <a:headEnd/>
            <a:tailEnd type="triangle" w="lg" len="lg"/>
          </a:ln>
          <a:effectLst/>
        </p:spPr>
        <p:txBody>
          <a:bodyPr/>
          <a:lstStyle/>
          <a:p>
            <a:endParaRPr lang="en-US">
              <a:latin typeface="+mj-lt"/>
            </a:endParaRPr>
          </a:p>
        </p:txBody>
      </p:sp>
      <p:sp>
        <p:nvSpPr>
          <p:cNvPr id="216126" name="AutoShape 62"/>
          <p:cNvSpPr>
            <a:spLocks noChangeArrowheads="1"/>
          </p:cNvSpPr>
          <p:nvPr/>
        </p:nvSpPr>
        <p:spPr bwMode="auto">
          <a:xfrm>
            <a:off x="4067175" y="4298950"/>
            <a:ext cx="762000" cy="12747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7</a:t>
            </a:r>
          </a:p>
        </p:txBody>
      </p:sp>
      <p:cxnSp>
        <p:nvCxnSpPr>
          <p:cNvPr id="216127" name="AutoShape 63"/>
          <p:cNvCxnSpPr>
            <a:cxnSpLocks noChangeShapeType="1"/>
            <a:stCxn id="216126" idx="0"/>
            <a:endCxn id="216126" idx="2"/>
          </p:cNvCxnSpPr>
          <p:nvPr/>
        </p:nvCxnSpPr>
        <p:spPr bwMode="auto">
          <a:xfrm>
            <a:off x="4448175" y="4292600"/>
            <a:ext cx="0" cy="1287463"/>
          </a:xfrm>
          <a:prstGeom prst="straightConnector1">
            <a:avLst/>
          </a:prstGeom>
          <a:noFill/>
          <a:ln w="38100">
            <a:solidFill>
              <a:schemeClr val="tx1"/>
            </a:solidFill>
            <a:round/>
            <a:headEnd/>
            <a:tailEnd/>
          </a:ln>
          <a:effectLst/>
        </p:spPr>
      </p:cxnSp>
      <p:sp>
        <p:nvSpPr>
          <p:cNvPr id="216130" name="AutoShape 66"/>
          <p:cNvSpPr>
            <a:spLocks noChangeArrowheads="1"/>
          </p:cNvSpPr>
          <p:nvPr/>
        </p:nvSpPr>
        <p:spPr bwMode="auto">
          <a:xfrm>
            <a:off x="755650"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16131" name="AutoShape 67"/>
          <p:cNvSpPr>
            <a:spLocks noChangeArrowheads="1"/>
          </p:cNvSpPr>
          <p:nvPr/>
        </p:nvSpPr>
        <p:spPr bwMode="auto">
          <a:xfrm>
            <a:off x="1978025"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16132" name="AutoShape 68"/>
          <p:cNvSpPr>
            <a:spLocks noChangeArrowheads="1"/>
          </p:cNvSpPr>
          <p:nvPr/>
        </p:nvSpPr>
        <p:spPr bwMode="auto">
          <a:xfrm>
            <a:off x="3132138" y="46339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16133" name="AutoShape 69"/>
          <p:cNvSpPr>
            <a:spLocks noChangeArrowheads="1"/>
          </p:cNvSpPr>
          <p:nvPr/>
        </p:nvSpPr>
        <p:spPr bwMode="auto">
          <a:xfrm>
            <a:off x="8170863"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16134" name="AutoShape 70"/>
          <p:cNvSpPr>
            <a:spLocks noChangeArrowheads="1"/>
          </p:cNvSpPr>
          <p:nvPr/>
        </p:nvSpPr>
        <p:spPr bwMode="auto">
          <a:xfrm>
            <a:off x="6948488" y="49942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16135" name="AutoShape 71"/>
          <p:cNvSpPr>
            <a:spLocks noChangeArrowheads="1"/>
          </p:cNvSpPr>
          <p:nvPr/>
        </p:nvSpPr>
        <p:spPr bwMode="auto">
          <a:xfrm>
            <a:off x="4427538" y="4292600"/>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16136" name="AutoShape 72"/>
          <p:cNvSpPr>
            <a:spLocks noChangeArrowheads="1"/>
          </p:cNvSpPr>
          <p:nvPr/>
        </p:nvSpPr>
        <p:spPr bwMode="auto">
          <a:xfrm>
            <a:off x="4641850" y="2689225"/>
            <a:ext cx="361950" cy="379413"/>
          </a:xfrm>
          <a:prstGeom prst="roundRect">
            <a:avLst>
              <a:gd name="adj" fmla="val 16667"/>
            </a:avLst>
          </a:prstGeom>
          <a:solidFill>
            <a:srgbClr val="FF5050"/>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rgbClr val="0000FF"/>
              </a:solidFill>
              <a:latin typeface="+mj-lt"/>
            </a:endParaRPr>
          </a:p>
        </p:txBody>
      </p:sp>
      <p:sp>
        <p:nvSpPr>
          <p:cNvPr id="216137" name="AutoShape 73"/>
          <p:cNvSpPr>
            <a:spLocks noChangeArrowheads="1"/>
          </p:cNvSpPr>
          <p:nvPr/>
        </p:nvSpPr>
        <p:spPr bwMode="auto">
          <a:xfrm>
            <a:off x="5724525" y="2636838"/>
            <a:ext cx="361950" cy="379412"/>
          </a:xfrm>
          <a:prstGeom prst="roundRect">
            <a:avLst>
              <a:gd name="adj" fmla="val 16667"/>
            </a:avLst>
          </a:prstGeom>
          <a:solidFill>
            <a:srgbClr val="FF5050"/>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rgbClr val="0000FF"/>
              </a:solidFill>
              <a:latin typeface="+mj-lt"/>
            </a:endParaRPr>
          </a:p>
        </p:txBody>
      </p:sp>
      <p:sp>
        <p:nvSpPr>
          <p:cNvPr id="64" name="Footer Placeholder 63"/>
          <p:cNvSpPr>
            <a:spLocks noGrp="1"/>
          </p:cNvSpPr>
          <p:nvPr>
            <p:ph type="ftr" sz="quarter" idx="11"/>
          </p:nvPr>
        </p:nvSpPr>
        <p:spPr/>
        <p:txBody>
          <a:bodyPr/>
          <a:lstStyle/>
          <a:p>
            <a:r>
              <a:rPr lang="en-US">
                <a:latin typeface="+mj-lt"/>
              </a:rPr>
              <a:t>Art of Multiprocessor Programming</a:t>
            </a:r>
            <a:endParaRPr lang="en-US" dirty="0">
              <a:latin typeface="+mj-lt"/>
            </a:endParaRPr>
          </a:p>
        </p:txBody>
      </p:sp>
      <p:grpSp>
        <p:nvGrpSpPr>
          <p:cNvPr id="2" name="Group 6">
            <a:extLst>
              <a:ext uri="{FF2B5EF4-FFF2-40B4-BE49-F238E27FC236}">
                <a16:creationId xmlns:a16="http://schemas.microsoft.com/office/drawing/2014/main" id="{5D277F53-9A8F-A78E-3635-8F36C6B76CE6}"/>
              </a:ext>
            </a:extLst>
          </p:cNvPr>
          <p:cNvGrpSpPr>
            <a:grpSpLocks/>
          </p:cNvGrpSpPr>
          <p:nvPr/>
        </p:nvGrpSpPr>
        <p:grpSpPr bwMode="auto">
          <a:xfrm>
            <a:off x="4163092" y="1745458"/>
            <a:ext cx="971265" cy="835024"/>
            <a:chOff x="1584" y="816"/>
            <a:chExt cx="912" cy="816"/>
          </a:xfrm>
          <a:effectLst>
            <a:glow rad="101600">
              <a:schemeClr val="accent3">
                <a:satMod val="175000"/>
                <a:alpha val="40000"/>
              </a:schemeClr>
            </a:glow>
          </a:effectLst>
        </p:grpSpPr>
        <p:sp>
          <p:nvSpPr>
            <p:cNvPr id="3" name="Freeform 7">
              <a:extLst>
                <a:ext uri="{FF2B5EF4-FFF2-40B4-BE49-F238E27FC236}">
                  <a16:creationId xmlns:a16="http://schemas.microsoft.com/office/drawing/2014/main" id="{BB006666-1182-231A-CF46-325CE7824E9B}"/>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4" name="Freeform 8">
              <a:extLst>
                <a:ext uri="{FF2B5EF4-FFF2-40B4-BE49-F238E27FC236}">
                  <a16:creationId xmlns:a16="http://schemas.microsoft.com/office/drawing/2014/main" id="{7A7B20DE-366E-5BBF-2FCC-1385568D0CB9}"/>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5" name="Freeform 9">
              <a:extLst>
                <a:ext uri="{FF2B5EF4-FFF2-40B4-BE49-F238E27FC236}">
                  <a16:creationId xmlns:a16="http://schemas.microsoft.com/office/drawing/2014/main" id="{B6B41CBD-C390-BAF5-DE95-51799B026E52}"/>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6" name="Freeform 10">
              <a:extLst>
                <a:ext uri="{FF2B5EF4-FFF2-40B4-BE49-F238E27FC236}">
                  <a16:creationId xmlns:a16="http://schemas.microsoft.com/office/drawing/2014/main" id="{F6EF2193-D721-C79C-A094-7381E04A973B}"/>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7" name="Freeform 11">
              <a:extLst>
                <a:ext uri="{FF2B5EF4-FFF2-40B4-BE49-F238E27FC236}">
                  <a16:creationId xmlns:a16="http://schemas.microsoft.com/office/drawing/2014/main" id="{B4245CF5-630D-A832-FD4E-9EADD923F093}"/>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8" name="Freeform 12">
              <a:extLst>
                <a:ext uri="{FF2B5EF4-FFF2-40B4-BE49-F238E27FC236}">
                  <a16:creationId xmlns:a16="http://schemas.microsoft.com/office/drawing/2014/main" id="{E53F213F-0EEA-318D-DF89-730E66FD809C}"/>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13">
              <a:extLst>
                <a:ext uri="{FF2B5EF4-FFF2-40B4-BE49-F238E27FC236}">
                  <a16:creationId xmlns:a16="http://schemas.microsoft.com/office/drawing/2014/main" id="{3598B289-4C58-CDB4-7DC5-8A7C01FBD01A}"/>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0" name="Freeform 14">
              <a:extLst>
                <a:ext uri="{FF2B5EF4-FFF2-40B4-BE49-F238E27FC236}">
                  <a16:creationId xmlns:a16="http://schemas.microsoft.com/office/drawing/2014/main" id="{0032BD6A-4BCD-F08F-438A-706DA5ED42AC}"/>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1" name="Freeform 15">
              <a:extLst>
                <a:ext uri="{FF2B5EF4-FFF2-40B4-BE49-F238E27FC236}">
                  <a16:creationId xmlns:a16="http://schemas.microsoft.com/office/drawing/2014/main" id="{7A63909B-D20E-4032-FE8A-0C2E36A0B0EB}"/>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grpSp>
      <p:sp>
        <p:nvSpPr>
          <p:cNvPr id="14" name="Rectangle 2">
            <a:extLst>
              <a:ext uri="{FF2B5EF4-FFF2-40B4-BE49-F238E27FC236}">
                <a16:creationId xmlns:a16="http://schemas.microsoft.com/office/drawing/2014/main" id="{E2E80BC8-B5AA-C9AB-96E4-1C0D631D2D75}"/>
              </a:ext>
            </a:extLst>
          </p:cNvPr>
          <p:cNvSpPr txBox="1">
            <a:spLocks noChangeArrowheads="1"/>
          </p:cNvSpPr>
          <p:nvPr/>
        </p:nvSpPr>
        <p:spPr bwMode="auto">
          <a:xfrm>
            <a:off x="611188" y="333375"/>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a:lnSpc>
                <a:spcPct val="100000"/>
              </a:lnSpc>
            </a:pPr>
            <a:r>
              <a:rPr lang="en-US" b="0" kern="0">
                <a:solidFill>
                  <a:srgbClr val="FFFF00"/>
                </a:solidFill>
              </a:rPr>
              <a:t>Linearization Point: unsuccessful contains?</a:t>
            </a:r>
            <a:endParaRPr lang="en-US" b="0" kern="0" dirty="0">
              <a:solidFill>
                <a:srgbClr val="FFFF00"/>
              </a:solidFill>
            </a:endParaRPr>
          </a:p>
        </p:txBody>
      </p:sp>
      <p:sp>
        <p:nvSpPr>
          <p:cNvPr id="15" name="Text Box 34">
            <a:extLst>
              <a:ext uri="{FF2B5EF4-FFF2-40B4-BE49-F238E27FC236}">
                <a16:creationId xmlns:a16="http://schemas.microsoft.com/office/drawing/2014/main" id="{7CDCE575-E7D4-6599-464A-2701483A343D}"/>
              </a:ext>
            </a:extLst>
          </p:cNvPr>
          <p:cNvSpPr txBox="1">
            <a:spLocks noChangeArrowheads="1"/>
          </p:cNvSpPr>
          <p:nvPr/>
        </p:nvSpPr>
        <p:spPr bwMode="auto">
          <a:xfrm>
            <a:off x="267200" y="2196749"/>
            <a:ext cx="3743645" cy="781752"/>
          </a:xfrm>
          <a:prstGeom prst="rect">
            <a:avLst/>
          </a:prstGeom>
          <a:solidFill>
            <a:schemeClr val="bg1"/>
          </a:solidFill>
          <a:ln w="38100" algn="ctr">
            <a:solidFill>
              <a:srgbClr val="66FF33"/>
            </a:solidFill>
            <a:miter lim="800000"/>
            <a:headEnd/>
            <a:tailEnd/>
          </a:ln>
        </p:spPr>
        <p:txBody>
          <a:bodyPr wrap="square">
            <a:spAutoFit/>
          </a:bodyPr>
          <a:lstStyle/>
          <a:p>
            <a:r>
              <a:rPr lang="en-US" sz="2800" b="0" dirty="0">
                <a:solidFill>
                  <a:srgbClr val="FFFF00"/>
                </a:solidFill>
                <a:latin typeface="+mj-lt"/>
              </a:rPr>
              <a:t>What if new 7 added concurrently?</a:t>
            </a:r>
            <a:endParaRPr lang="en-US" sz="2800" b="0" dirty="0">
              <a:solidFill>
                <a:srgbClr val="FFFF00"/>
              </a:solidFill>
              <a:latin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868 -0.01065 L 0.00868 -0.01065 C 0.03507 -0.01458 -0.00399 -0.00949 0.06754 -0.0088 C 0.08559 -0.00857 0.10382 -0.01019 0.12188 -0.01065 C 0.12882 -0.01088 0.13577 -0.01065 0.14289 -0.01065 L 0.14289 -0.01065 L 0.14289 -0.01065 " pathEditMode="relative" ptsTypes="AAAAAAA">
                                      <p:cBhvr>
                                        <p:cTn id="6" dur="2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Slide Number Placeholder 5"/>
          <p:cNvSpPr>
            <a:spLocks noGrp="1"/>
          </p:cNvSpPr>
          <p:nvPr>
            <p:ph type="sldNum" sz="quarter" idx="12"/>
          </p:nvPr>
        </p:nvSpPr>
        <p:spPr/>
        <p:txBody>
          <a:bodyPr/>
          <a:lstStyle/>
          <a:p>
            <a:fld id="{90133B1C-4627-4BBC-84B6-5FCF9D575297}" type="slidenum">
              <a:rPr lang="en-US">
                <a:latin typeface="+mj-lt"/>
              </a:rPr>
              <a:pPr/>
              <a:t>64</a:t>
            </a:fld>
            <a:endParaRPr lang="en-US">
              <a:latin typeface="+mj-lt"/>
            </a:endParaRPr>
          </a:p>
        </p:txBody>
      </p:sp>
      <p:sp>
        <p:nvSpPr>
          <p:cNvPr id="216068" name="AutoShape 4"/>
          <p:cNvSpPr>
            <a:spLocks noChangeArrowheads="1"/>
          </p:cNvSpPr>
          <p:nvPr/>
        </p:nvSpPr>
        <p:spPr bwMode="auto">
          <a:xfrm>
            <a:off x="6588125" y="4959350"/>
            <a:ext cx="762000" cy="6143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8</a:t>
            </a:r>
          </a:p>
        </p:txBody>
      </p:sp>
      <p:cxnSp>
        <p:nvCxnSpPr>
          <p:cNvPr id="216069" name="AutoShape 5"/>
          <p:cNvCxnSpPr>
            <a:cxnSpLocks noChangeShapeType="1"/>
            <a:stCxn id="216068" idx="0"/>
            <a:endCxn id="216068" idx="2"/>
          </p:cNvCxnSpPr>
          <p:nvPr/>
        </p:nvCxnSpPr>
        <p:spPr bwMode="auto">
          <a:xfrm>
            <a:off x="6969125" y="4956175"/>
            <a:ext cx="0" cy="620713"/>
          </a:xfrm>
          <a:prstGeom prst="straightConnector1">
            <a:avLst/>
          </a:prstGeom>
          <a:noFill/>
          <a:ln w="38100">
            <a:solidFill>
              <a:schemeClr val="tx1"/>
            </a:solidFill>
            <a:round/>
            <a:headEnd/>
            <a:tailEnd/>
          </a:ln>
          <a:effectLst/>
        </p:spPr>
      </p:cxnSp>
      <p:sp>
        <p:nvSpPr>
          <p:cNvPr id="216071" name="AutoShape 7"/>
          <p:cNvSpPr>
            <a:spLocks noChangeArrowheads="1"/>
          </p:cNvSpPr>
          <p:nvPr/>
        </p:nvSpPr>
        <p:spPr bwMode="auto">
          <a:xfrm>
            <a:off x="4241800" y="2643188"/>
            <a:ext cx="762000" cy="12715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6</a:t>
            </a:r>
          </a:p>
        </p:txBody>
      </p:sp>
      <p:cxnSp>
        <p:nvCxnSpPr>
          <p:cNvPr id="216072" name="AutoShape 8"/>
          <p:cNvCxnSpPr>
            <a:cxnSpLocks noChangeShapeType="1"/>
            <a:stCxn id="216071" idx="0"/>
            <a:endCxn id="216071" idx="2"/>
          </p:cNvCxnSpPr>
          <p:nvPr/>
        </p:nvCxnSpPr>
        <p:spPr bwMode="auto">
          <a:xfrm>
            <a:off x="4622800" y="2636838"/>
            <a:ext cx="0" cy="1284287"/>
          </a:xfrm>
          <a:prstGeom prst="straightConnector1">
            <a:avLst/>
          </a:prstGeom>
          <a:noFill/>
          <a:ln w="38100">
            <a:solidFill>
              <a:schemeClr val="tx1"/>
            </a:solidFill>
            <a:round/>
            <a:headEnd/>
            <a:tailEnd/>
          </a:ln>
          <a:effectLst/>
        </p:spPr>
      </p:cxnSp>
      <p:sp>
        <p:nvSpPr>
          <p:cNvPr id="216074" name="AutoShape 10"/>
          <p:cNvSpPr>
            <a:spLocks noChangeArrowheads="1"/>
          </p:cNvSpPr>
          <p:nvPr/>
        </p:nvSpPr>
        <p:spPr bwMode="auto">
          <a:xfrm>
            <a:off x="7807325" y="3941763"/>
            <a:ext cx="762000" cy="16271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9</a:t>
            </a:r>
          </a:p>
        </p:txBody>
      </p:sp>
      <p:cxnSp>
        <p:nvCxnSpPr>
          <p:cNvPr id="216075" name="AutoShape 11"/>
          <p:cNvCxnSpPr>
            <a:cxnSpLocks noChangeShapeType="1"/>
            <a:stCxn id="216074" idx="0"/>
            <a:endCxn id="216074" idx="2"/>
          </p:cNvCxnSpPr>
          <p:nvPr/>
        </p:nvCxnSpPr>
        <p:spPr bwMode="auto">
          <a:xfrm>
            <a:off x="8188325" y="3933825"/>
            <a:ext cx="0" cy="1643063"/>
          </a:xfrm>
          <a:prstGeom prst="straightConnector1">
            <a:avLst/>
          </a:prstGeom>
          <a:noFill/>
          <a:ln w="38100">
            <a:solidFill>
              <a:schemeClr val="tx1"/>
            </a:solidFill>
            <a:round/>
            <a:headEnd/>
            <a:tailEnd/>
          </a:ln>
          <a:effectLst/>
        </p:spPr>
      </p:cxnSp>
      <p:sp>
        <p:nvSpPr>
          <p:cNvPr id="216076" name="Line 12"/>
          <p:cNvSpPr>
            <a:spLocks noChangeShapeType="1"/>
          </p:cNvSpPr>
          <p:nvPr/>
        </p:nvSpPr>
        <p:spPr bwMode="auto">
          <a:xfrm>
            <a:off x="7246938" y="53879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6077" name="Line 13"/>
          <p:cNvSpPr>
            <a:spLocks noChangeShapeType="1"/>
          </p:cNvSpPr>
          <p:nvPr/>
        </p:nvSpPr>
        <p:spPr bwMode="auto">
          <a:xfrm>
            <a:off x="7246938" y="5133975"/>
            <a:ext cx="50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6079" name="AutoShape 15"/>
          <p:cNvSpPr>
            <a:spLocks noChangeArrowheads="1"/>
          </p:cNvSpPr>
          <p:nvPr/>
        </p:nvSpPr>
        <p:spPr bwMode="auto">
          <a:xfrm>
            <a:off x="1587500" y="5211763"/>
            <a:ext cx="762000" cy="36353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2</a:t>
            </a:r>
          </a:p>
        </p:txBody>
      </p:sp>
      <p:cxnSp>
        <p:nvCxnSpPr>
          <p:cNvPr id="216080" name="AutoShape 16"/>
          <p:cNvCxnSpPr>
            <a:cxnSpLocks noChangeShapeType="1"/>
            <a:stCxn id="216079" idx="0"/>
            <a:endCxn id="216079" idx="2"/>
          </p:cNvCxnSpPr>
          <p:nvPr/>
        </p:nvCxnSpPr>
        <p:spPr bwMode="auto">
          <a:xfrm>
            <a:off x="1968500" y="5210175"/>
            <a:ext cx="0" cy="366713"/>
          </a:xfrm>
          <a:prstGeom prst="straightConnector1">
            <a:avLst/>
          </a:prstGeom>
          <a:noFill/>
          <a:ln w="38100">
            <a:solidFill>
              <a:schemeClr val="tx1"/>
            </a:solidFill>
            <a:round/>
            <a:headEnd/>
            <a:tailEnd/>
          </a:ln>
          <a:effectLst/>
        </p:spPr>
      </p:cxnSp>
      <p:sp>
        <p:nvSpPr>
          <p:cNvPr id="216082" name="AutoShape 18"/>
          <p:cNvSpPr>
            <a:spLocks noChangeArrowheads="1"/>
          </p:cNvSpPr>
          <p:nvPr/>
        </p:nvSpPr>
        <p:spPr bwMode="auto">
          <a:xfrm>
            <a:off x="2771775" y="4586288"/>
            <a:ext cx="762000" cy="98901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5</a:t>
            </a:r>
          </a:p>
        </p:txBody>
      </p:sp>
      <p:cxnSp>
        <p:nvCxnSpPr>
          <p:cNvPr id="216083" name="AutoShape 19"/>
          <p:cNvCxnSpPr>
            <a:cxnSpLocks noChangeShapeType="1"/>
            <a:stCxn id="216082" idx="0"/>
            <a:endCxn id="216082" idx="2"/>
          </p:cNvCxnSpPr>
          <p:nvPr/>
        </p:nvCxnSpPr>
        <p:spPr bwMode="auto">
          <a:xfrm>
            <a:off x="3152775" y="4581525"/>
            <a:ext cx="0" cy="998538"/>
          </a:xfrm>
          <a:prstGeom prst="straightConnector1">
            <a:avLst/>
          </a:prstGeom>
          <a:noFill/>
          <a:ln w="38100">
            <a:solidFill>
              <a:schemeClr val="tx1"/>
            </a:solidFill>
            <a:round/>
            <a:headEnd/>
            <a:tailEnd/>
          </a:ln>
          <a:effectLst/>
        </p:spPr>
      </p:cxnSp>
      <p:sp>
        <p:nvSpPr>
          <p:cNvPr id="216085" name="AutoShape 21"/>
          <p:cNvSpPr>
            <a:spLocks noChangeArrowheads="1"/>
          </p:cNvSpPr>
          <p:nvPr/>
        </p:nvSpPr>
        <p:spPr bwMode="auto">
          <a:xfrm>
            <a:off x="379413" y="3941763"/>
            <a:ext cx="762000" cy="1639887"/>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0</a:t>
            </a:r>
          </a:p>
        </p:txBody>
      </p:sp>
      <p:cxnSp>
        <p:nvCxnSpPr>
          <p:cNvPr id="216086" name="AutoShape 22"/>
          <p:cNvCxnSpPr>
            <a:cxnSpLocks noChangeShapeType="1"/>
            <a:stCxn id="216085" idx="0"/>
            <a:endCxn id="216085" idx="2"/>
          </p:cNvCxnSpPr>
          <p:nvPr/>
        </p:nvCxnSpPr>
        <p:spPr bwMode="auto">
          <a:xfrm>
            <a:off x="760413" y="3933825"/>
            <a:ext cx="0" cy="1655763"/>
          </a:xfrm>
          <a:prstGeom prst="straightConnector1">
            <a:avLst/>
          </a:prstGeom>
          <a:noFill/>
          <a:ln w="38100">
            <a:solidFill>
              <a:schemeClr val="tx1"/>
            </a:solidFill>
            <a:round/>
            <a:headEnd/>
            <a:tailEnd/>
          </a:ln>
          <a:effectLst/>
        </p:spPr>
      </p:cxnSp>
      <p:sp>
        <p:nvSpPr>
          <p:cNvPr id="216087" name="Line 23"/>
          <p:cNvSpPr>
            <a:spLocks noChangeShapeType="1"/>
          </p:cNvSpPr>
          <p:nvPr/>
        </p:nvSpPr>
        <p:spPr bwMode="auto">
          <a:xfrm>
            <a:off x="1016000" y="4765675"/>
            <a:ext cx="177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6088" name="Line 24"/>
          <p:cNvSpPr>
            <a:spLocks noChangeShapeType="1"/>
          </p:cNvSpPr>
          <p:nvPr/>
        </p:nvSpPr>
        <p:spPr bwMode="auto">
          <a:xfrm>
            <a:off x="1016000" y="5095875"/>
            <a:ext cx="1778000" cy="1588"/>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6089" name="Line 25"/>
          <p:cNvSpPr>
            <a:spLocks noChangeShapeType="1"/>
          </p:cNvSpPr>
          <p:nvPr/>
        </p:nvSpPr>
        <p:spPr bwMode="auto">
          <a:xfrm>
            <a:off x="1016000" y="5389563"/>
            <a:ext cx="508000" cy="0"/>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6090" name="Line 26"/>
          <p:cNvSpPr>
            <a:spLocks noChangeShapeType="1"/>
          </p:cNvSpPr>
          <p:nvPr/>
        </p:nvSpPr>
        <p:spPr bwMode="auto">
          <a:xfrm>
            <a:off x="2286000" y="5386388"/>
            <a:ext cx="508000" cy="15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6092" name="AutoShape 28"/>
          <p:cNvSpPr>
            <a:spLocks noChangeArrowheads="1"/>
          </p:cNvSpPr>
          <p:nvPr/>
        </p:nvSpPr>
        <p:spPr bwMode="auto">
          <a:xfrm>
            <a:off x="5364163" y="2643188"/>
            <a:ext cx="762000" cy="1274762"/>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7</a:t>
            </a:r>
          </a:p>
        </p:txBody>
      </p:sp>
      <p:cxnSp>
        <p:nvCxnSpPr>
          <p:cNvPr id="216093" name="AutoShape 29"/>
          <p:cNvCxnSpPr>
            <a:cxnSpLocks noChangeShapeType="1"/>
            <a:stCxn id="216092" idx="0"/>
            <a:endCxn id="216092" idx="2"/>
          </p:cNvCxnSpPr>
          <p:nvPr/>
        </p:nvCxnSpPr>
        <p:spPr bwMode="auto">
          <a:xfrm>
            <a:off x="5745163" y="2636838"/>
            <a:ext cx="0" cy="1287462"/>
          </a:xfrm>
          <a:prstGeom prst="straightConnector1">
            <a:avLst/>
          </a:prstGeom>
          <a:noFill/>
          <a:ln w="38100">
            <a:solidFill>
              <a:schemeClr val="tx1"/>
            </a:solidFill>
            <a:round/>
            <a:headEnd/>
            <a:tailEnd/>
          </a:ln>
          <a:effectLst/>
        </p:spPr>
      </p:cxnSp>
      <p:sp>
        <p:nvSpPr>
          <p:cNvPr id="216094" name="Line 30"/>
          <p:cNvSpPr>
            <a:spLocks noChangeShapeType="1"/>
          </p:cNvSpPr>
          <p:nvPr/>
        </p:nvSpPr>
        <p:spPr bwMode="auto">
          <a:xfrm>
            <a:off x="1058863" y="4168775"/>
            <a:ext cx="6696075" cy="6350"/>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6096" name="Rectangle 32"/>
          <p:cNvSpPr>
            <a:spLocks noChangeArrowheads="1"/>
          </p:cNvSpPr>
          <p:nvPr/>
        </p:nvSpPr>
        <p:spPr bwMode="auto">
          <a:xfrm>
            <a:off x="1952625" y="52482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216097" name="Rectangle 33"/>
          <p:cNvSpPr>
            <a:spLocks noChangeArrowheads="1"/>
          </p:cNvSpPr>
          <p:nvPr/>
        </p:nvSpPr>
        <p:spPr bwMode="auto">
          <a:xfrm>
            <a:off x="3205163" y="4654550"/>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216099" name="Rectangle 35"/>
          <p:cNvSpPr>
            <a:spLocks noChangeArrowheads="1"/>
          </p:cNvSpPr>
          <p:nvPr/>
        </p:nvSpPr>
        <p:spPr bwMode="auto">
          <a:xfrm>
            <a:off x="7053263" y="4992688"/>
            <a:ext cx="288925" cy="341312"/>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216100" name="Rectangle 36"/>
          <p:cNvSpPr>
            <a:spLocks noChangeArrowheads="1"/>
          </p:cNvSpPr>
          <p:nvPr/>
        </p:nvSpPr>
        <p:spPr bwMode="auto">
          <a:xfrm>
            <a:off x="8243888" y="3990975"/>
            <a:ext cx="288925" cy="341313"/>
          </a:xfrm>
          <a:prstGeom prst="rect">
            <a:avLst/>
          </a:prstGeom>
          <a:solidFill>
            <a:schemeClr val="accent1"/>
          </a:solidFill>
          <a:ln w="38100">
            <a:solidFill>
              <a:schemeClr val="tx1"/>
            </a:solidFill>
            <a:miter lim="800000"/>
            <a:headEnd/>
            <a:tailEnd/>
          </a:ln>
          <a:effectLst/>
        </p:spPr>
        <p:txBody>
          <a:bodyPr wrap="none" anchor="ctr"/>
          <a:lstStyle/>
          <a:p>
            <a:pPr>
              <a:lnSpc>
                <a:spcPct val="100000"/>
              </a:lnSpc>
              <a:spcBef>
                <a:spcPct val="0"/>
              </a:spcBef>
            </a:pPr>
            <a:r>
              <a:rPr lang="en-US" sz="2400">
                <a:solidFill>
                  <a:schemeClr val="bg1"/>
                </a:solidFill>
                <a:latin typeface="+mj-lt"/>
              </a:rPr>
              <a:t>0</a:t>
            </a:r>
          </a:p>
        </p:txBody>
      </p:sp>
      <p:sp>
        <p:nvSpPr>
          <p:cNvPr id="216101" name="Line 37"/>
          <p:cNvSpPr>
            <a:spLocks noChangeShapeType="1"/>
          </p:cNvSpPr>
          <p:nvPr/>
        </p:nvSpPr>
        <p:spPr bwMode="auto">
          <a:xfrm flipV="1">
            <a:off x="3556000" y="5373688"/>
            <a:ext cx="3032125" cy="9525"/>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6102" name="Line 38"/>
          <p:cNvSpPr>
            <a:spLocks noChangeShapeType="1"/>
          </p:cNvSpPr>
          <p:nvPr/>
        </p:nvSpPr>
        <p:spPr bwMode="auto">
          <a:xfrm flipV="1">
            <a:off x="1016000" y="4437063"/>
            <a:ext cx="6724650" cy="14287"/>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6103" name="Line 39"/>
          <p:cNvSpPr>
            <a:spLocks noChangeShapeType="1"/>
          </p:cNvSpPr>
          <p:nvPr/>
        </p:nvSpPr>
        <p:spPr bwMode="auto">
          <a:xfrm flipV="1">
            <a:off x="3556000" y="5084763"/>
            <a:ext cx="3032125" cy="12700"/>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6104" name="Line 40"/>
          <p:cNvSpPr>
            <a:spLocks noChangeShapeType="1"/>
          </p:cNvSpPr>
          <p:nvPr/>
        </p:nvSpPr>
        <p:spPr bwMode="auto">
          <a:xfrm flipV="1">
            <a:off x="3563938" y="4797425"/>
            <a:ext cx="4176712" cy="0"/>
          </a:xfrm>
          <a:prstGeom prst="line">
            <a:avLst/>
          </a:prstGeom>
          <a:noFill/>
          <a:ln w="38100">
            <a:solidFill>
              <a:schemeClr val="tx1"/>
            </a:solidFill>
            <a:round/>
            <a:headEnd/>
            <a:tailEnd type="triangle" w="lg" len="lg"/>
          </a:ln>
          <a:effectLst/>
        </p:spPr>
        <p:txBody>
          <a:bodyPr/>
          <a:lstStyle/>
          <a:p>
            <a:endParaRPr lang="en-US">
              <a:solidFill>
                <a:schemeClr val="bg1"/>
              </a:solidFill>
              <a:latin typeface="+mj-lt"/>
            </a:endParaRPr>
          </a:p>
        </p:txBody>
      </p:sp>
      <p:sp>
        <p:nvSpPr>
          <p:cNvPr id="216106" name="Freeform 42"/>
          <p:cNvSpPr>
            <a:spLocks/>
          </p:cNvSpPr>
          <p:nvPr/>
        </p:nvSpPr>
        <p:spPr bwMode="auto">
          <a:xfrm>
            <a:off x="5929313" y="2624138"/>
            <a:ext cx="1811337" cy="1812925"/>
          </a:xfrm>
          <a:custGeom>
            <a:avLst/>
            <a:gdLst/>
            <a:ahLst/>
            <a:cxnLst>
              <a:cxn ang="0">
                <a:pos x="52" y="144"/>
              </a:cxn>
              <a:cxn ang="0">
                <a:pos x="370" y="144"/>
              </a:cxn>
              <a:cxn ang="0">
                <a:pos x="7" y="1006"/>
              </a:cxn>
              <a:cxn ang="0">
                <a:pos x="415" y="1187"/>
              </a:cxn>
            </a:cxnLst>
            <a:rect l="0" t="0" r="r" b="b"/>
            <a:pathLst>
              <a:path w="415" h="1187">
                <a:moveTo>
                  <a:pt x="52" y="144"/>
                </a:moveTo>
                <a:cubicBezTo>
                  <a:pt x="214" y="72"/>
                  <a:pt x="377" y="0"/>
                  <a:pt x="370" y="144"/>
                </a:cubicBezTo>
                <a:cubicBezTo>
                  <a:pt x="363" y="288"/>
                  <a:pt x="0" y="832"/>
                  <a:pt x="7" y="1006"/>
                </a:cubicBezTo>
                <a:cubicBezTo>
                  <a:pt x="14" y="1180"/>
                  <a:pt x="214" y="1183"/>
                  <a:pt x="415" y="1187"/>
                </a:cubicBezTo>
              </a:path>
            </a:pathLst>
          </a:custGeom>
          <a:noFill/>
          <a:ln w="38100" cmpd="sng">
            <a:solidFill>
              <a:schemeClr val="tx1"/>
            </a:solidFill>
            <a:round/>
            <a:headEnd type="none" w="med" len="med"/>
            <a:tailEnd type="triangle" w="lg" len="lg"/>
          </a:ln>
          <a:effectLst/>
        </p:spPr>
        <p:txBody>
          <a:bodyPr/>
          <a:lstStyle/>
          <a:p>
            <a:endParaRPr lang="en-US">
              <a:latin typeface="+mj-lt"/>
            </a:endParaRPr>
          </a:p>
        </p:txBody>
      </p:sp>
      <p:sp>
        <p:nvSpPr>
          <p:cNvPr id="216107" name="Freeform 43"/>
          <p:cNvSpPr>
            <a:spLocks/>
          </p:cNvSpPr>
          <p:nvPr/>
        </p:nvSpPr>
        <p:spPr bwMode="auto">
          <a:xfrm>
            <a:off x="5929313" y="2913063"/>
            <a:ext cx="1811337" cy="1884362"/>
          </a:xfrm>
          <a:custGeom>
            <a:avLst/>
            <a:gdLst/>
            <a:ahLst/>
            <a:cxnLst>
              <a:cxn ang="0">
                <a:pos x="52" y="144"/>
              </a:cxn>
              <a:cxn ang="0">
                <a:pos x="370" y="144"/>
              </a:cxn>
              <a:cxn ang="0">
                <a:pos x="7" y="1006"/>
              </a:cxn>
              <a:cxn ang="0">
                <a:pos x="415" y="1187"/>
              </a:cxn>
            </a:cxnLst>
            <a:rect l="0" t="0" r="r" b="b"/>
            <a:pathLst>
              <a:path w="415" h="1187">
                <a:moveTo>
                  <a:pt x="52" y="144"/>
                </a:moveTo>
                <a:cubicBezTo>
                  <a:pt x="214" y="72"/>
                  <a:pt x="377" y="0"/>
                  <a:pt x="370" y="144"/>
                </a:cubicBezTo>
                <a:cubicBezTo>
                  <a:pt x="363" y="288"/>
                  <a:pt x="0" y="832"/>
                  <a:pt x="7" y="1006"/>
                </a:cubicBezTo>
                <a:cubicBezTo>
                  <a:pt x="14" y="1180"/>
                  <a:pt x="214" y="1183"/>
                  <a:pt x="415" y="1187"/>
                </a:cubicBezTo>
              </a:path>
            </a:pathLst>
          </a:custGeom>
          <a:noFill/>
          <a:ln w="38100" cmpd="sng">
            <a:solidFill>
              <a:schemeClr val="tx1"/>
            </a:solidFill>
            <a:round/>
            <a:headEnd type="none" w="med" len="med"/>
            <a:tailEnd type="triangle" w="lg" len="lg"/>
          </a:ln>
          <a:effectLst/>
        </p:spPr>
        <p:txBody>
          <a:bodyPr/>
          <a:lstStyle/>
          <a:p>
            <a:endParaRPr lang="en-US">
              <a:latin typeface="+mj-lt"/>
            </a:endParaRPr>
          </a:p>
        </p:txBody>
      </p:sp>
      <p:sp>
        <p:nvSpPr>
          <p:cNvPr id="216108" name="Freeform 44"/>
          <p:cNvSpPr>
            <a:spLocks/>
          </p:cNvSpPr>
          <p:nvPr/>
        </p:nvSpPr>
        <p:spPr bwMode="auto">
          <a:xfrm>
            <a:off x="5929313" y="3200400"/>
            <a:ext cx="658812" cy="1884363"/>
          </a:xfrm>
          <a:custGeom>
            <a:avLst/>
            <a:gdLst/>
            <a:ahLst/>
            <a:cxnLst>
              <a:cxn ang="0">
                <a:pos x="52" y="144"/>
              </a:cxn>
              <a:cxn ang="0">
                <a:pos x="370" y="144"/>
              </a:cxn>
              <a:cxn ang="0">
                <a:pos x="7" y="1006"/>
              </a:cxn>
              <a:cxn ang="0">
                <a:pos x="415" y="1187"/>
              </a:cxn>
            </a:cxnLst>
            <a:rect l="0" t="0" r="r" b="b"/>
            <a:pathLst>
              <a:path w="415" h="1187">
                <a:moveTo>
                  <a:pt x="52" y="144"/>
                </a:moveTo>
                <a:cubicBezTo>
                  <a:pt x="214" y="72"/>
                  <a:pt x="377" y="0"/>
                  <a:pt x="370" y="144"/>
                </a:cubicBezTo>
                <a:cubicBezTo>
                  <a:pt x="363" y="288"/>
                  <a:pt x="0" y="832"/>
                  <a:pt x="7" y="1006"/>
                </a:cubicBezTo>
                <a:cubicBezTo>
                  <a:pt x="14" y="1180"/>
                  <a:pt x="214" y="1183"/>
                  <a:pt x="415" y="1187"/>
                </a:cubicBezTo>
              </a:path>
            </a:pathLst>
          </a:custGeom>
          <a:noFill/>
          <a:ln w="38100" cmpd="sng">
            <a:solidFill>
              <a:schemeClr val="tx1"/>
            </a:solidFill>
            <a:round/>
            <a:headEnd type="none" w="med" len="med"/>
            <a:tailEnd type="triangle" w="lg" len="lg"/>
          </a:ln>
          <a:effectLst/>
        </p:spPr>
        <p:txBody>
          <a:bodyPr/>
          <a:lstStyle/>
          <a:p>
            <a:endParaRPr lang="en-US">
              <a:latin typeface="+mj-lt"/>
            </a:endParaRPr>
          </a:p>
        </p:txBody>
      </p:sp>
      <p:sp>
        <p:nvSpPr>
          <p:cNvPr id="216109" name="Freeform 45"/>
          <p:cNvSpPr>
            <a:spLocks/>
          </p:cNvSpPr>
          <p:nvPr/>
        </p:nvSpPr>
        <p:spPr bwMode="auto">
          <a:xfrm>
            <a:off x="5929313" y="3489325"/>
            <a:ext cx="658812" cy="1884363"/>
          </a:xfrm>
          <a:custGeom>
            <a:avLst/>
            <a:gdLst/>
            <a:ahLst/>
            <a:cxnLst>
              <a:cxn ang="0">
                <a:pos x="52" y="144"/>
              </a:cxn>
              <a:cxn ang="0">
                <a:pos x="370" y="144"/>
              </a:cxn>
              <a:cxn ang="0">
                <a:pos x="7" y="1006"/>
              </a:cxn>
              <a:cxn ang="0">
                <a:pos x="415" y="1187"/>
              </a:cxn>
            </a:cxnLst>
            <a:rect l="0" t="0" r="r" b="b"/>
            <a:pathLst>
              <a:path w="415" h="1187">
                <a:moveTo>
                  <a:pt x="52" y="144"/>
                </a:moveTo>
                <a:cubicBezTo>
                  <a:pt x="214" y="72"/>
                  <a:pt x="377" y="0"/>
                  <a:pt x="370" y="144"/>
                </a:cubicBezTo>
                <a:cubicBezTo>
                  <a:pt x="363" y="288"/>
                  <a:pt x="0" y="832"/>
                  <a:pt x="7" y="1006"/>
                </a:cubicBezTo>
                <a:cubicBezTo>
                  <a:pt x="14" y="1180"/>
                  <a:pt x="214" y="1183"/>
                  <a:pt x="415" y="1187"/>
                </a:cubicBezTo>
              </a:path>
            </a:pathLst>
          </a:custGeom>
          <a:noFill/>
          <a:ln w="38100" cmpd="sng">
            <a:solidFill>
              <a:schemeClr val="tx1"/>
            </a:solidFill>
            <a:round/>
            <a:headEnd type="none" w="med" len="med"/>
            <a:tailEnd type="triangle" w="lg" len="lg"/>
          </a:ln>
          <a:effectLst/>
        </p:spPr>
        <p:txBody>
          <a:bodyPr/>
          <a:lstStyle/>
          <a:p>
            <a:endParaRPr lang="en-US">
              <a:latin typeface="+mj-lt"/>
            </a:endParaRPr>
          </a:p>
        </p:txBody>
      </p:sp>
      <p:sp>
        <p:nvSpPr>
          <p:cNvPr id="216110" name="Line 46"/>
          <p:cNvSpPr>
            <a:spLocks noChangeShapeType="1"/>
          </p:cNvSpPr>
          <p:nvPr/>
        </p:nvSpPr>
        <p:spPr bwMode="auto">
          <a:xfrm>
            <a:off x="4859338" y="3141663"/>
            <a:ext cx="508000" cy="1587"/>
          </a:xfrm>
          <a:prstGeom prst="line">
            <a:avLst/>
          </a:prstGeom>
          <a:noFill/>
          <a:ln w="38100">
            <a:solidFill>
              <a:schemeClr val="tx1"/>
            </a:solidFill>
            <a:round/>
            <a:headEnd/>
            <a:tailEnd type="triangle" w="lg" len="lg"/>
          </a:ln>
          <a:effectLst/>
        </p:spPr>
        <p:txBody>
          <a:bodyPr/>
          <a:lstStyle/>
          <a:p>
            <a:endParaRPr lang="en-US">
              <a:latin typeface="+mj-lt"/>
            </a:endParaRPr>
          </a:p>
        </p:txBody>
      </p:sp>
      <p:sp>
        <p:nvSpPr>
          <p:cNvPr id="216111" name="Line 47"/>
          <p:cNvSpPr>
            <a:spLocks noChangeShapeType="1"/>
          </p:cNvSpPr>
          <p:nvPr/>
        </p:nvSpPr>
        <p:spPr bwMode="auto">
          <a:xfrm>
            <a:off x="4859338" y="3500438"/>
            <a:ext cx="508000" cy="1587"/>
          </a:xfrm>
          <a:prstGeom prst="line">
            <a:avLst/>
          </a:prstGeom>
          <a:noFill/>
          <a:ln w="38100">
            <a:solidFill>
              <a:schemeClr val="tx1"/>
            </a:solidFill>
            <a:round/>
            <a:headEnd/>
            <a:tailEnd type="triangle" w="lg" len="lg"/>
          </a:ln>
          <a:effectLst/>
        </p:spPr>
        <p:txBody>
          <a:bodyPr/>
          <a:lstStyle/>
          <a:p>
            <a:endParaRPr lang="en-US">
              <a:latin typeface="+mj-lt"/>
            </a:endParaRPr>
          </a:p>
        </p:txBody>
      </p:sp>
      <p:sp>
        <p:nvSpPr>
          <p:cNvPr id="216112" name="Line 48"/>
          <p:cNvSpPr>
            <a:spLocks noChangeShapeType="1"/>
          </p:cNvSpPr>
          <p:nvPr/>
        </p:nvSpPr>
        <p:spPr bwMode="auto">
          <a:xfrm>
            <a:off x="4859338" y="3789363"/>
            <a:ext cx="508000" cy="1587"/>
          </a:xfrm>
          <a:prstGeom prst="line">
            <a:avLst/>
          </a:prstGeom>
          <a:noFill/>
          <a:ln w="38100">
            <a:solidFill>
              <a:schemeClr val="tx1"/>
            </a:solidFill>
            <a:round/>
            <a:headEnd/>
            <a:tailEnd type="triangle" w="lg" len="lg"/>
          </a:ln>
          <a:effectLst/>
        </p:spPr>
        <p:txBody>
          <a:bodyPr/>
          <a:lstStyle/>
          <a:p>
            <a:endParaRPr lang="en-US">
              <a:latin typeface="+mj-lt"/>
            </a:endParaRPr>
          </a:p>
        </p:txBody>
      </p:sp>
      <p:sp>
        <p:nvSpPr>
          <p:cNvPr id="216113" name="Line 49"/>
          <p:cNvSpPr>
            <a:spLocks noChangeShapeType="1"/>
          </p:cNvSpPr>
          <p:nvPr/>
        </p:nvSpPr>
        <p:spPr bwMode="auto">
          <a:xfrm>
            <a:off x="4859338" y="2852738"/>
            <a:ext cx="508000" cy="1587"/>
          </a:xfrm>
          <a:prstGeom prst="line">
            <a:avLst/>
          </a:prstGeom>
          <a:noFill/>
          <a:ln w="38100">
            <a:solidFill>
              <a:schemeClr val="tx1"/>
            </a:solidFill>
            <a:round/>
            <a:headEnd/>
            <a:tailEnd type="triangle" w="lg" len="lg"/>
          </a:ln>
          <a:effectLst/>
        </p:spPr>
        <p:txBody>
          <a:bodyPr/>
          <a:lstStyle/>
          <a:p>
            <a:endParaRPr lang="en-US">
              <a:latin typeface="+mj-lt"/>
            </a:endParaRPr>
          </a:p>
        </p:txBody>
      </p:sp>
      <p:sp>
        <p:nvSpPr>
          <p:cNvPr id="216126" name="AutoShape 62"/>
          <p:cNvSpPr>
            <a:spLocks noChangeArrowheads="1"/>
          </p:cNvSpPr>
          <p:nvPr/>
        </p:nvSpPr>
        <p:spPr bwMode="auto">
          <a:xfrm>
            <a:off x="4067175" y="4298950"/>
            <a:ext cx="762000" cy="12747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l">
              <a:lnSpc>
                <a:spcPct val="100000"/>
              </a:lnSpc>
              <a:spcBef>
                <a:spcPct val="0"/>
              </a:spcBef>
            </a:pPr>
            <a:r>
              <a:rPr lang="en-US" sz="2400" b="0">
                <a:solidFill>
                  <a:schemeClr val="bg1"/>
                </a:solidFill>
                <a:latin typeface="+mj-lt"/>
              </a:rPr>
              <a:t>7</a:t>
            </a:r>
          </a:p>
        </p:txBody>
      </p:sp>
      <p:cxnSp>
        <p:nvCxnSpPr>
          <p:cNvPr id="216127" name="AutoShape 63"/>
          <p:cNvCxnSpPr>
            <a:cxnSpLocks noChangeShapeType="1"/>
            <a:stCxn id="216126" idx="0"/>
            <a:endCxn id="216126" idx="2"/>
          </p:cNvCxnSpPr>
          <p:nvPr/>
        </p:nvCxnSpPr>
        <p:spPr bwMode="auto">
          <a:xfrm>
            <a:off x="4448175" y="4292600"/>
            <a:ext cx="0" cy="1287463"/>
          </a:xfrm>
          <a:prstGeom prst="straightConnector1">
            <a:avLst/>
          </a:prstGeom>
          <a:noFill/>
          <a:ln w="38100">
            <a:solidFill>
              <a:schemeClr val="tx1"/>
            </a:solidFill>
            <a:round/>
            <a:headEnd/>
            <a:tailEnd/>
          </a:ln>
          <a:effectLst/>
        </p:spPr>
      </p:cxnSp>
      <p:sp>
        <p:nvSpPr>
          <p:cNvPr id="216130" name="AutoShape 66"/>
          <p:cNvSpPr>
            <a:spLocks noChangeArrowheads="1"/>
          </p:cNvSpPr>
          <p:nvPr/>
        </p:nvSpPr>
        <p:spPr bwMode="auto">
          <a:xfrm>
            <a:off x="755650"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16131" name="AutoShape 67"/>
          <p:cNvSpPr>
            <a:spLocks noChangeArrowheads="1"/>
          </p:cNvSpPr>
          <p:nvPr/>
        </p:nvSpPr>
        <p:spPr bwMode="auto">
          <a:xfrm>
            <a:off x="1978025" y="52101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16132" name="AutoShape 68"/>
          <p:cNvSpPr>
            <a:spLocks noChangeArrowheads="1"/>
          </p:cNvSpPr>
          <p:nvPr/>
        </p:nvSpPr>
        <p:spPr bwMode="auto">
          <a:xfrm>
            <a:off x="3132138" y="46339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16133" name="AutoShape 69"/>
          <p:cNvSpPr>
            <a:spLocks noChangeArrowheads="1"/>
          </p:cNvSpPr>
          <p:nvPr/>
        </p:nvSpPr>
        <p:spPr bwMode="auto">
          <a:xfrm>
            <a:off x="8170863" y="3986213"/>
            <a:ext cx="361950" cy="379412"/>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16134" name="AutoShape 70"/>
          <p:cNvSpPr>
            <a:spLocks noChangeArrowheads="1"/>
          </p:cNvSpPr>
          <p:nvPr/>
        </p:nvSpPr>
        <p:spPr bwMode="auto">
          <a:xfrm>
            <a:off x="6948488" y="4994275"/>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16135" name="AutoShape 71"/>
          <p:cNvSpPr>
            <a:spLocks noChangeArrowheads="1"/>
          </p:cNvSpPr>
          <p:nvPr/>
        </p:nvSpPr>
        <p:spPr bwMode="auto">
          <a:xfrm>
            <a:off x="4427538" y="4292600"/>
            <a:ext cx="361950" cy="379413"/>
          </a:xfrm>
          <a:prstGeom prst="roundRect">
            <a:avLst>
              <a:gd name="adj" fmla="val 16667"/>
            </a:avLst>
          </a:prstGeom>
          <a:solidFill>
            <a:srgbClr val="66FF33"/>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chemeClr val="bg1"/>
              </a:solidFill>
              <a:latin typeface="+mj-lt"/>
            </a:endParaRPr>
          </a:p>
        </p:txBody>
      </p:sp>
      <p:sp>
        <p:nvSpPr>
          <p:cNvPr id="216136" name="AutoShape 72"/>
          <p:cNvSpPr>
            <a:spLocks noChangeArrowheads="1"/>
          </p:cNvSpPr>
          <p:nvPr/>
        </p:nvSpPr>
        <p:spPr bwMode="auto">
          <a:xfrm>
            <a:off x="4641850" y="2689225"/>
            <a:ext cx="361950" cy="379413"/>
          </a:xfrm>
          <a:prstGeom prst="roundRect">
            <a:avLst>
              <a:gd name="adj" fmla="val 16667"/>
            </a:avLst>
          </a:prstGeom>
          <a:solidFill>
            <a:srgbClr val="FF5050"/>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rgbClr val="0000FF"/>
              </a:solidFill>
              <a:latin typeface="+mj-lt"/>
            </a:endParaRPr>
          </a:p>
        </p:txBody>
      </p:sp>
      <p:sp>
        <p:nvSpPr>
          <p:cNvPr id="216137" name="AutoShape 73"/>
          <p:cNvSpPr>
            <a:spLocks noChangeArrowheads="1"/>
          </p:cNvSpPr>
          <p:nvPr/>
        </p:nvSpPr>
        <p:spPr bwMode="auto">
          <a:xfrm>
            <a:off x="5724525" y="2636838"/>
            <a:ext cx="361950" cy="379412"/>
          </a:xfrm>
          <a:prstGeom prst="roundRect">
            <a:avLst>
              <a:gd name="adj" fmla="val 16667"/>
            </a:avLst>
          </a:prstGeom>
          <a:solidFill>
            <a:srgbClr val="FF5050"/>
          </a:solidFill>
          <a:ln w="38100">
            <a:solidFill>
              <a:schemeClr val="tx1"/>
            </a:solidFill>
            <a:round/>
            <a:headEnd/>
            <a:tailEnd/>
          </a:ln>
          <a:effectLst/>
        </p:spPr>
        <p:txBody>
          <a:bodyPr wrap="none"/>
          <a:lstStyle/>
          <a:p>
            <a:pPr algn="r" eaLnBrk="0" hangingPunct="0">
              <a:lnSpc>
                <a:spcPct val="100000"/>
              </a:lnSpc>
              <a:spcBef>
                <a:spcPct val="0"/>
              </a:spcBef>
            </a:pPr>
            <a:endParaRPr lang="en-US" sz="2800">
              <a:solidFill>
                <a:srgbClr val="0000FF"/>
              </a:solidFill>
              <a:latin typeface="+mj-lt"/>
            </a:endParaRPr>
          </a:p>
        </p:txBody>
      </p:sp>
      <p:sp>
        <p:nvSpPr>
          <p:cNvPr id="64" name="Footer Placeholder 63"/>
          <p:cNvSpPr>
            <a:spLocks noGrp="1"/>
          </p:cNvSpPr>
          <p:nvPr>
            <p:ph type="ftr" sz="quarter" idx="11"/>
          </p:nvPr>
        </p:nvSpPr>
        <p:spPr/>
        <p:txBody>
          <a:bodyPr/>
          <a:lstStyle/>
          <a:p>
            <a:r>
              <a:rPr lang="en-US">
                <a:latin typeface="+mj-lt"/>
              </a:rPr>
              <a:t>Art of Multiprocessor Programming</a:t>
            </a:r>
            <a:endParaRPr lang="en-US" dirty="0">
              <a:latin typeface="+mj-lt"/>
            </a:endParaRPr>
          </a:p>
        </p:txBody>
      </p:sp>
      <p:grpSp>
        <p:nvGrpSpPr>
          <p:cNvPr id="2" name="Group 6">
            <a:extLst>
              <a:ext uri="{FF2B5EF4-FFF2-40B4-BE49-F238E27FC236}">
                <a16:creationId xmlns:a16="http://schemas.microsoft.com/office/drawing/2014/main" id="{5D277F53-9A8F-A78E-3635-8F36C6B76CE6}"/>
              </a:ext>
            </a:extLst>
          </p:cNvPr>
          <p:cNvGrpSpPr>
            <a:grpSpLocks/>
          </p:cNvGrpSpPr>
          <p:nvPr/>
        </p:nvGrpSpPr>
        <p:grpSpPr bwMode="auto">
          <a:xfrm>
            <a:off x="5429392" y="1808164"/>
            <a:ext cx="971265" cy="835024"/>
            <a:chOff x="1584" y="816"/>
            <a:chExt cx="912" cy="816"/>
          </a:xfrm>
          <a:effectLst>
            <a:glow rad="101600">
              <a:schemeClr val="accent3">
                <a:satMod val="175000"/>
                <a:alpha val="40000"/>
              </a:schemeClr>
            </a:glow>
          </a:effectLst>
        </p:grpSpPr>
        <p:sp>
          <p:nvSpPr>
            <p:cNvPr id="3" name="Freeform 7">
              <a:extLst>
                <a:ext uri="{FF2B5EF4-FFF2-40B4-BE49-F238E27FC236}">
                  <a16:creationId xmlns:a16="http://schemas.microsoft.com/office/drawing/2014/main" id="{BB006666-1182-231A-CF46-325CE7824E9B}"/>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4" name="Freeform 8">
              <a:extLst>
                <a:ext uri="{FF2B5EF4-FFF2-40B4-BE49-F238E27FC236}">
                  <a16:creationId xmlns:a16="http://schemas.microsoft.com/office/drawing/2014/main" id="{7A7B20DE-366E-5BBF-2FCC-1385568D0CB9}"/>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5" name="Freeform 9">
              <a:extLst>
                <a:ext uri="{FF2B5EF4-FFF2-40B4-BE49-F238E27FC236}">
                  <a16:creationId xmlns:a16="http://schemas.microsoft.com/office/drawing/2014/main" id="{B6B41CBD-C390-BAF5-DE95-51799B026E52}"/>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6" name="Freeform 10">
              <a:extLst>
                <a:ext uri="{FF2B5EF4-FFF2-40B4-BE49-F238E27FC236}">
                  <a16:creationId xmlns:a16="http://schemas.microsoft.com/office/drawing/2014/main" id="{F6EF2193-D721-C79C-A094-7381E04A973B}"/>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7" name="Freeform 11">
              <a:extLst>
                <a:ext uri="{FF2B5EF4-FFF2-40B4-BE49-F238E27FC236}">
                  <a16:creationId xmlns:a16="http://schemas.microsoft.com/office/drawing/2014/main" id="{B4245CF5-630D-A832-FD4E-9EADD923F093}"/>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8" name="Freeform 12">
              <a:extLst>
                <a:ext uri="{FF2B5EF4-FFF2-40B4-BE49-F238E27FC236}">
                  <a16:creationId xmlns:a16="http://schemas.microsoft.com/office/drawing/2014/main" id="{E53F213F-0EEA-318D-DF89-730E66FD809C}"/>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28575">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13">
              <a:extLst>
                <a:ext uri="{FF2B5EF4-FFF2-40B4-BE49-F238E27FC236}">
                  <a16:creationId xmlns:a16="http://schemas.microsoft.com/office/drawing/2014/main" id="{3598B289-4C58-CDB4-7DC5-8A7C01FBD01A}"/>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0" name="Freeform 14">
              <a:extLst>
                <a:ext uri="{FF2B5EF4-FFF2-40B4-BE49-F238E27FC236}">
                  <a16:creationId xmlns:a16="http://schemas.microsoft.com/office/drawing/2014/main" id="{0032BD6A-4BCD-F08F-438A-706DA5ED42AC}"/>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sp>
          <p:nvSpPr>
            <p:cNvPr id="11" name="Freeform 15">
              <a:extLst>
                <a:ext uri="{FF2B5EF4-FFF2-40B4-BE49-F238E27FC236}">
                  <a16:creationId xmlns:a16="http://schemas.microsoft.com/office/drawing/2014/main" id="{7A63909B-D20E-4032-FE8A-0C2E36A0B0EB}"/>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0">
              <a:solidFill>
                <a:srgbClr val="7030A0"/>
              </a:solidFill>
              <a:round/>
              <a:headEnd/>
              <a:tailEnd/>
            </a:ln>
          </p:spPr>
          <p:txBody>
            <a:bodyPr wrap="none" anchor="ctr"/>
            <a:lstStyle/>
            <a:p>
              <a:endParaRPr lang="en-US" dirty="0">
                <a:latin typeface="Arial" panose="020B0604020202020204" pitchFamily="34" charset="0"/>
              </a:endParaRPr>
            </a:p>
          </p:txBody>
        </p:sp>
      </p:grpSp>
      <p:sp>
        <p:nvSpPr>
          <p:cNvPr id="14" name="Rectangle 2">
            <a:extLst>
              <a:ext uri="{FF2B5EF4-FFF2-40B4-BE49-F238E27FC236}">
                <a16:creationId xmlns:a16="http://schemas.microsoft.com/office/drawing/2014/main" id="{E2E80BC8-B5AA-C9AB-96E4-1C0D631D2D75}"/>
              </a:ext>
            </a:extLst>
          </p:cNvPr>
          <p:cNvSpPr txBox="1">
            <a:spLocks noChangeArrowheads="1"/>
          </p:cNvSpPr>
          <p:nvPr/>
        </p:nvSpPr>
        <p:spPr bwMode="auto">
          <a:xfrm>
            <a:off x="611188" y="333375"/>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a:lnSpc>
                <a:spcPct val="100000"/>
              </a:lnSpc>
            </a:pPr>
            <a:r>
              <a:rPr lang="en-US" b="0" kern="0">
                <a:solidFill>
                  <a:srgbClr val="FFFF00"/>
                </a:solidFill>
              </a:rPr>
              <a:t>Linearization Point: unsuccessful contains?</a:t>
            </a:r>
            <a:endParaRPr lang="en-US" b="0" kern="0" dirty="0">
              <a:solidFill>
                <a:srgbClr val="FFFF00"/>
              </a:solidFill>
            </a:endParaRPr>
          </a:p>
        </p:txBody>
      </p:sp>
      <p:sp>
        <p:nvSpPr>
          <p:cNvPr id="15" name="Text Box 34">
            <a:extLst>
              <a:ext uri="{FF2B5EF4-FFF2-40B4-BE49-F238E27FC236}">
                <a16:creationId xmlns:a16="http://schemas.microsoft.com/office/drawing/2014/main" id="{7CDCE575-E7D4-6599-464A-2701483A343D}"/>
              </a:ext>
            </a:extLst>
          </p:cNvPr>
          <p:cNvSpPr txBox="1">
            <a:spLocks noChangeArrowheads="1"/>
          </p:cNvSpPr>
          <p:nvPr/>
        </p:nvSpPr>
        <p:spPr bwMode="auto">
          <a:xfrm>
            <a:off x="267200" y="2196749"/>
            <a:ext cx="3743645" cy="781752"/>
          </a:xfrm>
          <a:prstGeom prst="rect">
            <a:avLst/>
          </a:prstGeom>
          <a:solidFill>
            <a:schemeClr val="bg1"/>
          </a:solidFill>
          <a:ln w="38100" algn="ctr">
            <a:solidFill>
              <a:srgbClr val="66FF33"/>
            </a:solidFill>
            <a:miter lim="800000"/>
            <a:headEnd/>
            <a:tailEnd/>
          </a:ln>
        </p:spPr>
        <p:txBody>
          <a:bodyPr wrap="square">
            <a:spAutoFit/>
          </a:bodyPr>
          <a:lstStyle/>
          <a:p>
            <a:r>
              <a:rPr lang="en-US" sz="2800" b="0" dirty="0">
                <a:solidFill>
                  <a:srgbClr val="FFFF00"/>
                </a:solidFill>
                <a:latin typeface="+mj-lt"/>
              </a:rPr>
              <a:t>What if new 7 added concurrently?</a:t>
            </a:r>
            <a:endParaRPr lang="en-US" sz="2800" b="0" dirty="0">
              <a:solidFill>
                <a:srgbClr val="FFFF00"/>
              </a:solidFill>
              <a:latin typeface="Arial" pitchFamily="34" charset="0"/>
            </a:endParaRPr>
          </a:p>
        </p:txBody>
      </p:sp>
      <p:sp>
        <p:nvSpPr>
          <p:cNvPr id="17" name="Text Box 34">
            <a:extLst>
              <a:ext uri="{FF2B5EF4-FFF2-40B4-BE49-F238E27FC236}">
                <a16:creationId xmlns:a16="http://schemas.microsoft.com/office/drawing/2014/main" id="{DC5CFAF3-4BF4-9A97-A284-127A8F59A6D4}"/>
              </a:ext>
            </a:extLst>
          </p:cNvPr>
          <p:cNvSpPr txBox="1">
            <a:spLocks noChangeArrowheads="1"/>
          </p:cNvSpPr>
          <p:nvPr/>
        </p:nvSpPr>
        <p:spPr bwMode="auto">
          <a:xfrm>
            <a:off x="267200" y="3050289"/>
            <a:ext cx="3743645" cy="781752"/>
          </a:xfrm>
          <a:prstGeom prst="rect">
            <a:avLst/>
          </a:prstGeom>
          <a:solidFill>
            <a:schemeClr val="bg1"/>
          </a:solidFill>
          <a:ln w="38100" algn="ctr">
            <a:solidFill>
              <a:srgbClr val="FF5050"/>
            </a:solidFill>
            <a:miter lim="800000"/>
            <a:headEnd/>
            <a:tailEnd/>
          </a:ln>
        </p:spPr>
        <p:txBody>
          <a:bodyPr wrap="square">
            <a:spAutoFit/>
          </a:bodyPr>
          <a:lstStyle/>
          <a:p>
            <a:r>
              <a:rPr lang="en-US" sz="2800" b="0" dirty="0">
                <a:solidFill>
                  <a:srgbClr val="FFFF00"/>
                </a:solidFill>
                <a:latin typeface="+mj-lt"/>
              </a:rPr>
              <a:t>Prove: 7 was absent at some instant</a:t>
            </a:r>
            <a:endParaRPr lang="en-US" sz="2800" b="0" dirty="0">
              <a:solidFill>
                <a:srgbClr val="FFFF00"/>
              </a:solidFill>
              <a:latin typeface="Arial" pitchFamily="34" charset="0"/>
            </a:endParaRPr>
          </a:p>
        </p:txBody>
      </p:sp>
    </p:spTree>
    <p:extLst>
      <p:ext uri="{BB962C8B-B14F-4D97-AF65-F5344CB8AC3E}">
        <p14:creationId xmlns:p14="http://schemas.microsoft.com/office/powerpoint/2010/main" val="5816988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B9F6BAF6-2FA6-4BAD-9337-4F231AA37794}" type="slidenum">
              <a:rPr lang="en-US">
                <a:latin typeface="+mj-lt"/>
              </a:rPr>
              <a:pPr/>
              <a:t>65</a:t>
            </a:fld>
            <a:endParaRPr lang="en-US">
              <a:latin typeface="+mj-lt"/>
            </a:endParaRPr>
          </a:p>
        </p:txBody>
      </p:sp>
      <p:sp>
        <p:nvSpPr>
          <p:cNvPr id="94210" name="Rectangle 2"/>
          <p:cNvSpPr>
            <a:spLocks noGrp="1" noChangeArrowheads="1"/>
          </p:cNvSpPr>
          <p:nvPr>
            <p:ph type="title"/>
          </p:nvPr>
        </p:nvSpPr>
        <p:spPr>
          <a:xfrm>
            <a:off x="685800" y="333375"/>
            <a:ext cx="7772400" cy="1143000"/>
          </a:xfrm>
        </p:spPr>
        <p:txBody>
          <a:bodyPr/>
          <a:lstStyle/>
          <a:p>
            <a:r>
              <a:rPr lang="en-US" dirty="0">
                <a:solidFill>
                  <a:srgbClr val="FFFF00"/>
                </a:solidFill>
              </a:rPr>
              <a:t>A Simple Experiment</a:t>
            </a:r>
          </a:p>
        </p:txBody>
      </p:sp>
      <p:sp>
        <p:nvSpPr>
          <p:cNvPr id="6" name="Footer Placeholder 5"/>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2" name="TextBox 1">
            <a:extLst>
              <a:ext uri="{FF2B5EF4-FFF2-40B4-BE49-F238E27FC236}">
                <a16:creationId xmlns:a16="http://schemas.microsoft.com/office/drawing/2014/main" id="{E61526FD-683B-BE13-800C-D76DCF8C780B}"/>
              </a:ext>
            </a:extLst>
          </p:cNvPr>
          <p:cNvSpPr txBox="1"/>
          <p:nvPr/>
        </p:nvSpPr>
        <p:spPr bwMode="auto">
          <a:xfrm>
            <a:off x="1187624" y="2133674"/>
            <a:ext cx="4323621" cy="437043"/>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panose="020B0604020202020204" pitchFamily="34" charset="0"/>
                <a:cs typeface="Arial" panose="020B0604020202020204" pitchFamily="34" charset="0"/>
              </a:rPr>
              <a:t>Each thread: 1 million ops</a:t>
            </a:r>
            <a:endParaRPr lang="en-US" sz="2800" b="0" i="1" dirty="0">
              <a:solidFill>
                <a:srgbClr val="FFFF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188A509E-BB1A-4B61-DF5F-35629DB44086}"/>
              </a:ext>
            </a:extLst>
          </p:cNvPr>
          <p:cNvSpPr txBox="1"/>
          <p:nvPr/>
        </p:nvSpPr>
        <p:spPr bwMode="auto">
          <a:xfrm>
            <a:off x="1187624" y="3815840"/>
            <a:ext cx="6043642" cy="437043"/>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panose="020B0604020202020204" pitchFamily="34" charset="0"/>
                <a:cs typeface="Arial" panose="020B0604020202020204" pitchFamily="34" charset="0"/>
              </a:rPr>
              <a:t>Operation &amp; value chosen at random</a:t>
            </a:r>
          </a:p>
        </p:txBody>
      </p:sp>
      <p:sp>
        <p:nvSpPr>
          <p:cNvPr id="4" name="TextBox 3">
            <a:extLst>
              <a:ext uri="{FF2B5EF4-FFF2-40B4-BE49-F238E27FC236}">
                <a16:creationId xmlns:a16="http://schemas.microsoft.com/office/drawing/2014/main" id="{3B49DBBF-BF80-8751-CCEC-31109022E42A}"/>
              </a:ext>
            </a:extLst>
          </p:cNvPr>
          <p:cNvSpPr txBox="1"/>
          <p:nvPr/>
        </p:nvSpPr>
        <p:spPr bwMode="auto">
          <a:xfrm>
            <a:off x="1187624" y="2974757"/>
            <a:ext cx="4182555" cy="437043"/>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panose="020B0604020202020204" pitchFamily="34" charset="0"/>
                <a:cs typeface="Arial" panose="020B0604020202020204" pitchFamily="34" charset="0"/>
              </a:rPr>
              <a:t>Add, remove, or contains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fld id="{815B4669-6A07-490D-AD14-9FBF546F532D}" type="slidenum">
              <a:rPr lang="en-US">
                <a:latin typeface="+mj-lt"/>
              </a:rPr>
              <a:pPr/>
              <a:t>66</a:t>
            </a:fld>
            <a:endParaRPr lang="en-US">
              <a:latin typeface="+mj-lt"/>
            </a:endParaRPr>
          </a:p>
        </p:txBody>
      </p:sp>
      <p:pic>
        <p:nvPicPr>
          <p:cNvPr id="58373" name="Picture 5"/>
          <p:cNvPicPr>
            <a:picLocks noChangeAspect="1" noChangeArrowheads="1"/>
          </p:cNvPicPr>
          <p:nvPr/>
        </p:nvPicPr>
        <p:blipFill>
          <a:blip r:embed="rId3" cstate="print"/>
          <a:srcRect/>
          <a:stretch>
            <a:fillRect/>
          </a:stretch>
        </p:blipFill>
        <p:spPr bwMode="auto">
          <a:xfrm>
            <a:off x="755650" y="1111250"/>
            <a:ext cx="7400925" cy="5054600"/>
          </a:xfrm>
          <a:prstGeom prst="rect">
            <a:avLst/>
          </a:prstGeom>
          <a:noFill/>
          <a:ln w="9525">
            <a:noFill/>
            <a:miter lim="800000"/>
            <a:headEnd/>
            <a:tailEnd/>
          </a:ln>
          <a:effectLst/>
        </p:spPr>
      </p:pic>
      <p:sp>
        <p:nvSpPr>
          <p:cNvPr id="58370" name="Rectangle 2"/>
          <p:cNvSpPr>
            <a:spLocks noGrp="1" noChangeArrowheads="1"/>
          </p:cNvSpPr>
          <p:nvPr>
            <p:ph type="title"/>
          </p:nvPr>
        </p:nvSpPr>
        <p:spPr>
          <a:xfrm>
            <a:off x="217488" y="-90488"/>
            <a:ext cx="8458200" cy="1143001"/>
          </a:xfrm>
        </p:spPr>
        <p:txBody>
          <a:bodyPr/>
          <a:lstStyle/>
          <a:p>
            <a:r>
              <a:rPr lang="en-US"/>
              <a:t>Lazy Skip List: Performance</a:t>
            </a:r>
          </a:p>
        </p:txBody>
      </p:sp>
      <p:sp>
        <p:nvSpPr>
          <p:cNvPr id="58372" name="AutoShape 4"/>
          <p:cNvSpPr>
            <a:spLocks noChangeArrowheads="1"/>
          </p:cNvSpPr>
          <p:nvPr/>
        </p:nvSpPr>
        <p:spPr bwMode="auto">
          <a:xfrm>
            <a:off x="3851275" y="4510088"/>
            <a:ext cx="2879725" cy="431800"/>
          </a:xfrm>
          <a:prstGeom prst="notchedRightArrow">
            <a:avLst>
              <a:gd name="adj1" fmla="val 57352"/>
              <a:gd name="adj2" fmla="val 78300"/>
            </a:avLst>
          </a:prstGeom>
          <a:solidFill>
            <a:schemeClr val="accent1"/>
          </a:solidFill>
          <a:ln w="9525">
            <a:solidFill>
              <a:schemeClr val="tx1"/>
            </a:solidFill>
            <a:miter lim="800000"/>
            <a:headEnd/>
            <a:tailEnd/>
          </a:ln>
          <a:effectLst/>
        </p:spPr>
        <p:txBody>
          <a:bodyPr wrap="none" anchor="ctr"/>
          <a:lstStyle/>
          <a:p>
            <a:pPr>
              <a:lnSpc>
                <a:spcPct val="100000"/>
              </a:lnSpc>
              <a:spcBef>
                <a:spcPct val="0"/>
              </a:spcBef>
            </a:pPr>
            <a:r>
              <a:rPr lang="en-US" sz="2000" b="0">
                <a:latin typeface="+mj-lt"/>
              </a:rPr>
              <a:t>Multiprogramming</a:t>
            </a:r>
          </a:p>
        </p:txBody>
      </p:sp>
      <p:sp>
        <p:nvSpPr>
          <p:cNvPr id="58376" name="Oval 8"/>
          <p:cNvSpPr>
            <a:spLocks noChangeArrowheads="1"/>
          </p:cNvSpPr>
          <p:nvPr/>
        </p:nvSpPr>
        <p:spPr bwMode="auto">
          <a:xfrm>
            <a:off x="2711450" y="1531938"/>
            <a:ext cx="1231900" cy="358775"/>
          </a:xfrm>
          <a:prstGeom prst="ellipse">
            <a:avLst/>
          </a:prstGeom>
          <a:noFill/>
          <a:ln w="28575">
            <a:solidFill>
              <a:srgbClr val="00FF00"/>
            </a:solidFill>
            <a:round/>
            <a:headEnd/>
            <a:tailEnd/>
          </a:ln>
          <a:effectLst/>
        </p:spPr>
        <p:txBody>
          <a:bodyPr wrap="none" anchor="ctr"/>
          <a:lstStyle/>
          <a:p>
            <a:endParaRPr lang="en-US">
              <a:latin typeface="+mj-lt"/>
            </a:endParaRPr>
          </a:p>
        </p:txBody>
      </p:sp>
      <p:sp>
        <p:nvSpPr>
          <p:cNvPr id="58374" name="Oval 6"/>
          <p:cNvSpPr>
            <a:spLocks noChangeArrowheads="1"/>
          </p:cNvSpPr>
          <p:nvPr/>
        </p:nvSpPr>
        <p:spPr bwMode="auto">
          <a:xfrm>
            <a:off x="5419725" y="1141413"/>
            <a:ext cx="1457325" cy="582612"/>
          </a:xfrm>
          <a:prstGeom prst="ellipse">
            <a:avLst/>
          </a:prstGeom>
          <a:noFill/>
          <a:ln w="28575">
            <a:solidFill>
              <a:srgbClr val="00FF00"/>
            </a:solidFill>
            <a:round/>
            <a:headEnd/>
            <a:tailEnd/>
          </a:ln>
          <a:effectLst/>
        </p:spPr>
        <p:txBody>
          <a:bodyPr wrap="none" anchor="ctr"/>
          <a:lstStyle/>
          <a:p>
            <a:endParaRPr lang="en-US">
              <a:latin typeface="+mj-lt"/>
            </a:endParaRPr>
          </a:p>
        </p:txBody>
      </p:sp>
      <p:sp>
        <p:nvSpPr>
          <p:cNvPr id="9" name="Footer Placeholder 8"/>
          <p:cNvSpPr>
            <a:spLocks noGrp="1"/>
          </p:cNvSpPr>
          <p:nvPr>
            <p:ph type="ftr" sz="quarter" idx="11"/>
          </p:nvPr>
        </p:nvSpPr>
        <p:spPr/>
        <p:txBody>
          <a:bodyPr/>
          <a:lstStyle/>
          <a:p>
            <a:r>
              <a:rPr lang="en-US">
                <a:latin typeface="+mj-lt"/>
              </a:rPr>
              <a:t>Art of Multiprocessor Programming</a:t>
            </a:r>
            <a:endParaRPr lang="en-US" dirty="0">
              <a:latin typeface="+mj-lt"/>
            </a:endParaRP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fld id="{644ADB0F-1F09-4003-A6B0-8503CA454686}" type="slidenum">
              <a:rPr lang="en-US">
                <a:latin typeface="+mj-lt"/>
              </a:rPr>
              <a:pPr/>
              <a:t>67</a:t>
            </a:fld>
            <a:endParaRPr lang="en-US">
              <a:latin typeface="+mj-lt"/>
            </a:endParaRPr>
          </a:p>
        </p:txBody>
      </p:sp>
      <p:sp>
        <p:nvSpPr>
          <p:cNvPr id="57346" name="Rectangle 2"/>
          <p:cNvSpPr>
            <a:spLocks noGrp="1" noChangeArrowheads="1"/>
          </p:cNvSpPr>
          <p:nvPr>
            <p:ph type="title"/>
          </p:nvPr>
        </p:nvSpPr>
        <p:spPr>
          <a:xfrm>
            <a:off x="217488" y="-90488"/>
            <a:ext cx="8458200" cy="1143001"/>
          </a:xfrm>
        </p:spPr>
        <p:txBody>
          <a:bodyPr/>
          <a:lstStyle/>
          <a:p>
            <a:r>
              <a:rPr lang="en-US"/>
              <a:t>Lazy Skip List: Performance</a:t>
            </a:r>
          </a:p>
        </p:txBody>
      </p:sp>
      <p:pic>
        <p:nvPicPr>
          <p:cNvPr id="57352" name="Picture 8"/>
          <p:cNvPicPr>
            <a:picLocks noChangeAspect="1" noChangeArrowheads="1"/>
          </p:cNvPicPr>
          <p:nvPr/>
        </p:nvPicPr>
        <p:blipFill>
          <a:blip r:embed="rId3" cstate="print"/>
          <a:srcRect/>
          <a:stretch>
            <a:fillRect/>
          </a:stretch>
        </p:blipFill>
        <p:spPr bwMode="auto">
          <a:xfrm>
            <a:off x="755650" y="1052513"/>
            <a:ext cx="7416800" cy="5078412"/>
          </a:xfrm>
          <a:prstGeom prst="rect">
            <a:avLst/>
          </a:prstGeom>
          <a:noFill/>
          <a:ln w="9525">
            <a:noFill/>
            <a:miter lim="800000"/>
            <a:headEnd/>
            <a:tailEnd/>
          </a:ln>
          <a:effectLst/>
        </p:spPr>
      </p:pic>
      <p:sp>
        <p:nvSpPr>
          <p:cNvPr id="57350" name="AutoShape 6"/>
          <p:cNvSpPr>
            <a:spLocks noChangeArrowheads="1"/>
          </p:cNvSpPr>
          <p:nvPr/>
        </p:nvSpPr>
        <p:spPr bwMode="auto">
          <a:xfrm>
            <a:off x="3851275" y="4510088"/>
            <a:ext cx="2879725" cy="431800"/>
          </a:xfrm>
          <a:prstGeom prst="notchedRightArrow">
            <a:avLst>
              <a:gd name="adj1" fmla="val 57352"/>
              <a:gd name="adj2" fmla="val 78300"/>
            </a:avLst>
          </a:prstGeom>
          <a:solidFill>
            <a:schemeClr val="accent1"/>
          </a:solidFill>
          <a:ln w="9525">
            <a:solidFill>
              <a:schemeClr val="tx1"/>
            </a:solidFill>
            <a:miter lim="800000"/>
            <a:headEnd/>
            <a:tailEnd/>
          </a:ln>
          <a:effectLst/>
        </p:spPr>
        <p:txBody>
          <a:bodyPr wrap="none" anchor="ctr"/>
          <a:lstStyle/>
          <a:p>
            <a:pPr>
              <a:lnSpc>
                <a:spcPct val="100000"/>
              </a:lnSpc>
              <a:spcBef>
                <a:spcPct val="0"/>
              </a:spcBef>
            </a:pPr>
            <a:r>
              <a:rPr lang="en-US" sz="2000" b="0">
                <a:latin typeface="+mj-lt"/>
              </a:rPr>
              <a:t>Multiprogramming</a:t>
            </a:r>
          </a:p>
        </p:txBody>
      </p:sp>
      <p:sp>
        <p:nvSpPr>
          <p:cNvPr id="57358" name="AutoShape 14"/>
          <p:cNvSpPr>
            <a:spLocks noChangeArrowheads="1"/>
          </p:cNvSpPr>
          <p:nvPr/>
        </p:nvSpPr>
        <p:spPr bwMode="auto">
          <a:xfrm>
            <a:off x="2608263" y="1412875"/>
            <a:ext cx="920750" cy="431800"/>
          </a:xfrm>
          <a:prstGeom prst="wedgeEllipseCallout">
            <a:avLst>
              <a:gd name="adj1" fmla="val 53620"/>
              <a:gd name="adj2" fmla="val 41912"/>
            </a:avLst>
          </a:prstGeom>
          <a:noFill/>
          <a:ln w="28575">
            <a:solidFill>
              <a:srgbClr val="FF0000"/>
            </a:solidFill>
            <a:miter lim="800000"/>
            <a:headEnd/>
            <a:tailEnd/>
          </a:ln>
          <a:effectLst/>
        </p:spPr>
        <p:txBody>
          <a:bodyPr/>
          <a:lstStyle/>
          <a:p>
            <a:pPr>
              <a:lnSpc>
                <a:spcPct val="100000"/>
              </a:lnSpc>
              <a:spcBef>
                <a:spcPct val="0"/>
              </a:spcBef>
            </a:pPr>
            <a:endParaRPr lang="en-US" sz="2400" b="0">
              <a:solidFill>
                <a:schemeClr val="tx1"/>
              </a:solidFill>
              <a:latin typeface="+mj-lt"/>
            </a:endParaRPr>
          </a:p>
        </p:txBody>
      </p:sp>
      <p:sp>
        <p:nvSpPr>
          <p:cNvPr id="57359" name="Text Box 15"/>
          <p:cNvSpPr txBox="1">
            <a:spLocks noChangeArrowheads="1"/>
          </p:cNvSpPr>
          <p:nvPr/>
        </p:nvSpPr>
        <p:spPr bwMode="auto">
          <a:xfrm>
            <a:off x="3563938" y="1628775"/>
            <a:ext cx="3024187" cy="396875"/>
          </a:xfrm>
          <a:prstGeom prst="rect">
            <a:avLst/>
          </a:prstGeom>
          <a:noFill/>
          <a:ln w="9525">
            <a:noFill/>
            <a:miter lim="800000"/>
            <a:headEnd/>
            <a:tailEnd/>
          </a:ln>
          <a:effectLst/>
        </p:spPr>
        <p:txBody>
          <a:bodyPr>
            <a:spAutoFit/>
          </a:bodyPr>
          <a:lstStyle/>
          <a:p>
            <a:pPr algn="l">
              <a:lnSpc>
                <a:spcPct val="100000"/>
              </a:lnSpc>
              <a:spcBef>
                <a:spcPct val="50000"/>
              </a:spcBef>
            </a:pPr>
            <a:r>
              <a:rPr lang="en-US" sz="2000" b="0">
                <a:latin typeface="+mj-lt"/>
              </a:rPr>
              <a:t>Higher contention</a:t>
            </a:r>
          </a:p>
        </p:txBody>
      </p:sp>
      <p:sp>
        <p:nvSpPr>
          <p:cNvPr id="57360" name="Oval 16"/>
          <p:cNvSpPr>
            <a:spLocks noChangeArrowheads="1"/>
          </p:cNvSpPr>
          <p:nvPr/>
        </p:nvSpPr>
        <p:spPr bwMode="auto">
          <a:xfrm>
            <a:off x="5292725" y="1052513"/>
            <a:ext cx="1584325" cy="582612"/>
          </a:xfrm>
          <a:prstGeom prst="ellipse">
            <a:avLst/>
          </a:prstGeom>
          <a:noFill/>
          <a:ln w="28575">
            <a:solidFill>
              <a:srgbClr val="00FF00"/>
            </a:solidFill>
            <a:round/>
            <a:headEnd/>
            <a:tailEnd/>
          </a:ln>
          <a:effectLst/>
        </p:spPr>
        <p:txBody>
          <a:bodyPr wrap="none" anchor="ctr"/>
          <a:lstStyle/>
          <a:p>
            <a:endParaRPr lang="en-US">
              <a:latin typeface="+mj-lt"/>
            </a:endParaRPr>
          </a:p>
        </p:txBody>
      </p:sp>
      <p:sp>
        <p:nvSpPr>
          <p:cNvPr id="10" name="Footer Placeholder 9"/>
          <p:cNvSpPr>
            <a:spLocks noGrp="1"/>
          </p:cNvSpPr>
          <p:nvPr>
            <p:ph type="ftr" sz="quarter" idx="11"/>
          </p:nvPr>
        </p:nvSpPr>
        <p:spPr/>
        <p:txBody>
          <a:bodyPr/>
          <a:lstStyle/>
          <a:p>
            <a:r>
              <a:rPr lang="en-US">
                <a:latin typeface="+mj-lt"/>
              </a:rPr>
              <a:t>Art of Multiprocessor Programming</a:t>
            </a:r>
            <a:endParaRPr lang="en-US" dirty="0">
              <a:latin typeface="+mj-lt"/>
            </a:endParaRP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fld id="{82361CE2-CDEB-4FD1-BC89-EB818A1FDE0B}" type="slidenum">
              <a:rPr lang="en-US">
                <a:latin typeface="+mj-lt"/>
              </a:rPr>
              <a:pPr/>
              <a:t>68</a:t>
            </a:fld>
            <a:endParaRPr lang="en-US">
              <a:latin typeface="+mj-lt"/>
            </a:endParaRPr>
          </a:p>
        </p:txBody>
      </p:sp>
      <p:pic>
        <p:nvPicPr>
          <p:cNvPr id="59398" name="Picture 6"/>
          <p:cNvPicPr>
            <a:picLocks noChangeAspect="1" noChangeArrowheads="1"/>
          </p:cNvPicPr>
          <p:nvPr/>
        </p:nvPicPr>
        <p:blipFill>
          <a:blip r:embed="rId3" cstate="print"/>
          <a:srcRect/>
          <a:stretch>
            <a:fillRect/>
          </a:stretch>
        </p:blipFill>
        <p:spPr bwMode="auto">
          <a:xfrm>
            <a:off x="771525" y="1109663"/>
            <a:ext cx="7400925" cy="5056187"/>
          </a:xfrm>
          <a:prstGeom prst="rect">
            <a:avLst/>
          </a:prstGeom>
          <a:noFill/>
          <a:ln w="9525">
            <a:noFill/>
            <a:miter lim="800000"/>
            <a:headEnd/>
            <a:tailEnd/>
          </a:ln>
          <a:effectLst/>
        </p:spPr>
      </p:pic>
      <p:sp>
        <p:nvSpPr>
          <p:cNvPr id="59395" name="Rectangle 3"/>
          <p:cNvSpPr>
            <a:spLocks noGrp="1" noChangeArrowheads="1"/>
          </p:cNvSpPr>
          <p:nvPr>
            <p:ph type="title"/>
          </p:nvPr>
        </p:nvSpPr>
        <p:spPr>
          <a:xfrm>
            <a:off x="217488" y="-90488"/>
            <a:ext cx="8458200" cy="1143001"/>
          </a:xfrm>
        </p:spPr>
        <p:txBody>
          <a:bodyPr/>
          <a:lstStyle/>
          <a:p>
            <a:r>
              <a:rPr lang="en-US"/>
              <a:t>Lazy Skip List: Performance</a:t>
            </a:r>
          </a:p>
        </p:txBody>
      </p:sp>
      <p:sp>
        <p:nvSpPr>
          <p:cNvPr id="59396" name="AutoShape 4"/>
          <p:cNvSpPr>
            <a:spLocks noChangeArrowheads="1"/>
          </p:cNvSpPr>
          <p:nvPr/>
        </p:nvSpPr>
        <p:spPr bwMode="auto">
          <a:xfrm>
            <a:off x="3851275" y="4510088"/>
            <a:ext cx="2879725" cy="431800"/>
          </a:xfrm>
          <a:prstGeom prst="notchedRightArrow">
            <a:avLst>
              <a:gd name="adj1" fmla="val 57352"/>
              <a:gd name="adj2" fmla="val 78300"/>
            </a:avLst>
          </a:prstGeom>
          <a:solidFill>
            <a:schemeClr val="accent1"/>
          </a:solidFill>
          <a:ln w="9525">
            <a:solidFill>
              <a:schemeClr val="tx1"/>
            </a:solidFill>
            <a:miter lim="800000"/>
            <a:headEnd/>
            <a:tailEnd/>
          </a:ln>
          <a:effectLst/>
        </p:spPr>
        <p:txBody>
          <a:bodyPr wrap="none" anchor="ctr"/>
          <a:lstStyle/>
          <a:p>
            <a:pPr>
              <a:lnSpc>
                <a:spcPct val="100000"/>
              </a:lnSpc>
              <a:spcBef>
                <a:spcPct val="0"/>
              </a:spcBef>
            </a:pPr>
            <a:r>
              <a:rPr lang="en-US" sz="2000" b="0">
                <a:latin typeface="+mj-lt"/>
              </a:rPr>
              <a:t>Multiprogramming</a:t>
            </a:r>
          </a:p>
        </p:txBody>
      </p:sp>
      <p:sp>
        <p:nvSpPr>
          <p:cNvPr id="59399" name="AutoShape 7"/>
          <p:cNvSpPr>
            <a:spLocks noChangeArrowheads="1"/>
          </p:cNvSpPr>
          <p:nvPr/>
        </p:nvSpPr>
        <p:spPr bwMode="auto">
          <a:xfrm>
            <a:off x="2643188" y="1125538"/>
            <a:ext cx="2160587" cy="863600"/>
          </a:xfrm>
          <a:prstGeom prst="wedgeEllipseCallout">
            <a:avLst>
              <a:gd name="adj1" fmla="val 56023"/>
              <a:gd name="adj2" fmla="val 41546"/>
            </a:avLst>
          </a:prstGeom>
          <a:noFill/>
          <a:ln w="28575">
            <a:solidFill>
              <a:srgbClr val="FF0000"/>
            </a:solidFill>
            <a:miter lim="800000"/>
            <a:headEnd/>
            <a:tailEnd/>
          </a:ln>
          <a:effectLst/>
        </p:spPr>
        <p:txBody>
          <a:bodyPr/>
          <a:lstStyle/>
          <a:p>
            <a:pPr>
              <a:lnSpc>
                <a:spcPct val="100000"/>
              </a:lnSpc>
              <a:spcBef>
                <a:spcPct val="0"/>
              </a:spcBef>
            </a:pPr>
            <a:endParaRPr lang="en-US" sz="2400" b="0">
              <a:solidFill>
                <a:schemeClr val="tx1"/>
              </a:solidFill>
              <a:latin typeface="+mj-lt"/>
            </a:endParaRPr>
          </a:p>
        </p:txBody>
      </p:sp>
      <p:sp>
        <p:nvSpPr>
          <p:cNvPr id="59400" name="Text Box 8"/>
          <p:cNvSpPr txBox="1">
            <a:spLocks noChangeArrowheads="1"/>
          </p:cNvSpPr>
          <p:nvPr/>
        </p:nvSpPr>
        <p:spPr bwMode="auto">
          <a:xfrm>
            <a:off x="4932363" y="1736725"/>
            <a:ext cx="3024187" cy="396875"/>
          </a:xfrm>
          <a:prstGeom prst="rect">
            <a:avLst/>
          </a:prstGeom>
          <a:noFill/>
          <a:ln w="9525">
            <a:noFill/>
            <a:miter lim="800000"/>
            <a:headEnd/>
            <a:tailEnd/>
          </a:ln>
          <a:effectLst/>
        </p:spPr>
        <p:txBody>
          <a:bodyPr>
            <a:spAutoFit/>
          </a:bodyPr>
          <a:lstStyle/>
          <a:p>
            <a:pPr algn="l">
              <a:lnSpc>
                <a:spcPct val="100000"/>
              </a:lnSpc>
              <a:spcBef>
                <a:spcPct val="50000"/>
              </a:spcBef>
            </a:pPr>
            <a:r>
              <a:rPr lang="en-US" sz="2000" b="0">
                <a:latin typeface="+mj-lt"/>
              </a:rPr>
              <a:t>Unrealistic Contention</a:t>
            </a:r>
          </a:p>
        </p:txBody>
      </p:sp>
      <p:sp>
        <p:nvSpPr>
          <p:cNvPr id="9" name="Footer Placeholder 8"/>
          <p:cNvSpPr>
            <a:spLocks noGrp="1"/>
          </p:cNvSpPr>
          <p:nvPr>
            <p:ph type="ftr" sz="quarter" idx="11"/>
          </p:nvPr>
        </p:nvSpPr>
        <p:spPr/>
        <p:txBody>
          <a:bodyPr/>
          <a:lstStyle/>
          <a:p>
            <a:r>
              <a:rPr lang="en-US">
                <a:latin typeface="+mj-lt"/>
              </a:rPr>
              <a:t>Art of Multiprocessor Programming</a:t>
            </a:r>
            <a:endParaRPr lang="en-US" dirty="0">
              <a:latin typeface="+mj-lt"/>
            </a:endParaRP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John Hughes posts ‘Why Functional Programming Matters’ ”&#10;Ferdinand Pauwels&#10;Oil on canvas&#10;1872&#10;(collaboration from Richard Carlsson)">
            <a:extLst>
              <a:ext uri="{FF2B5EF4-FFF2-40B4-BE49-F238E27FC236}">
                <a16:creationId xmlns:a16="http://schemas.microsoft.com/office/drawing/2014/main" id="{098E6AF0-57B2-DF37-B2D3-DD1C00174D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8115" y="0"/>
            <a:ext cx="5641974" cy="6876156"/>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5"/>
          <p:cNvSpPr>
            <a:spLocks noGrp="1"/>
          </p:cNvSpPr>
          <p:nvPr>
            <p:ph type="sldNum" sz="quarter" idx="12"/>
          </p:nvPr>
        </p:nvSpPr>
        <p:spPr/>
        <p:txBody>
          <a:bodyPr/>
          <a:lstStyle/>
          <a:p>
            <a:fld id="{8C61CC8D-A896-4CA6-BC3A-7513B202E6DA}" type="slidenum">
              <a:rPr lang="en-US">
                <a:latin typeface="+mj-lt"/>
              </a:rPr>
              <a:pPr/>
              <a:t>69</a:t>
            </a:fld>
            <a:endParaRPr lang="en-US">
              <a:latin typeface="+mj-lt"/>
            </a:endParaRPr>
          </a:p>
        </p:txBody>
      </p:sp>
      <p:sp>
        <p:nvSpPr>
          <p:cNvPr id="6" name="Footer Placeholder 5"/>
          <p:cNvSpPr>
            <a:spLocks noGrp="1"/>
          </p:cNvSpPr>
          <p:nvPr>
            <p:ph type="ftr" sz="quarter" idx="11"/>
          </p:nvPr>
        </p:nvSpPr>
        <p:spPr/>
        <p:txBody>
          <a:bodyPr/>
          <a:lstStyle/>
          <a:p>
            <a:r>
              <a:rPr lang="en-US">
                <a:latin typeface="+mj-lt"/>
              </a:rPr>
              <a:t>Art of Multiprocessor Programming</a:t>
            </a:r>
            <a:endParaRPr lang="en-US" dirty="0">
              <a:latin typeface="+mj-lt"/>
            </a:endParaRPr>
          </a:p>
        </p:txBody>
      </p:sp>
      <p:sp>
        <p:nvSpPr>
          <p:cNvPr id="2" name="TextBox 1">
            <a:extLst>
              <a:ext uri="{FF2B5EF4-FFF2-40B4-BE49-F238E27FC236}">
                <a16:creationId xmlns:a16="http://schemas.microsoft.com/office/drawing/2014/main" id="{5ABBE687-A1BF-E380-2017-81E2B614C227}"/>
              </a:ext>
            </a:extLst>
          </p:cNvPr>
          <p:cNvSpPr txBox="1"/>
          <p:nvPr/>
        </p:nvSpPr>
        <p:spPr bwMode="auto">
          <a:xfrm>
            <a:off x="646815" y="1103580"/>
            <a:ext cx="2401619" cy="437043"/>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panose="020B0604020202020204" pitchFamily="34" charset="0"/>
                <a:cs typeface="Arial" panose="020B0604020202020204" pitchFamily="34" charset="0"/>
              </a:rPr>
              <a:t>Lazy Skip List</a:t>
            </a:r>
            <a:endParaRPr lang="en-US" sz="2800" b="0" i="1" dirty="0">
              <a:solidFill>
                <a:srgbClr val="FFFF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A42BD5C8-B111-8F3C-18AF-907F436F2A8E}"/>
              </a:ext>
            </a:extLst>
          </p:cNvPr>
          <p:cNvSpPr txBox="1"/>
          <p:nvPr/>
        </p:nvSpPr>
        <p:spPr bwMode="auto">
          <a:xfrm>
            <a:off x="646815" y="2852936"/>
            <a:ext cx="5521063" cy="86793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panose="020B0604020202020204" pitchFamily="34" charset="0"/>
                <a:cs typeface="Arial" panose="020B0604020202020204" pitchFamily="34" charset="0"/>
              </a:rPr>
              <a:t>Performs as well as sophisticated</a:t>
            </a:r>
          </a:p>
          <a:p>
            <a:pPr algn="ctr"/>
            <a:r>
              <a:rPr lang="en-US" sz="2800" b="0" dirty="0">
                <a:solidFill>
                  <a:srgbClr val="FFFF00"/>
                </a:solidFill>
                <a:latin typeface="Arial" panose="020B0604020202020204" pitchFamily="34" charset="0"/>
                <a:cs typeface="Arial" panose="020B0604020202020204" pitchFamily="34" charset="0"/>
              </a:rPr>
              <a:t>lock-free in “common cases”</a:t>
            </a:r>
          </a:p>
        </p:txBody>
      </p:sp>
      <p:sp>
        <p:nvSpPr>
          <p:cNvPr id="4" name="TextBox 3">
            <a:extLst>
              <a:ext uri="{FF2B5EF4-FFF2-40B4-BE49-F238E27FC236}">
                <a16:creationId xmlns:a16="http://schemas.microsoft.com/office/drawing/2014/main" id="{7A52C178-C0D8-C9E0-3AE2-AB27AAA60324}"/>
              </a:ext>
            </a:extLst>
          </p:cNvPr>
          <p:cNvSpPr txBox="1"/>
          <p:nvPr/>
        </p:nvSpPr>
        <p:spPr bwMode="auto">
          <a:xfrm>
            <a:off x="646815" y="1978258"/>
            <a:ext cx="4984057" cy="437043"/>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panose="020B0604020202020204" pitchFamily="34" charset="0"/>
                <a:cs typeface="Arial" panose="020B0604020202020204" pitchFamily="34" charset="0"/>
              </a:rPr>
              <a:t>Optimistic fine-grained locking</a:t>
            </a:r>
          </a:p>
        </p:txBody>
      </p:sp>
      <p:sp>
        <p:nvSpPr>
          <p:cNvPr id="7" name="TextBox 6">
            <a:extLst>
              <a:ext uri="{FF2B5EF4-FFF2-40B4-BE49-F238E27FC236}">
                <a16:creationId xmlns:a16="http://schemas.microsoft.com/office/drawing/2014/main" id="{950A96DB-E8E1-4CF2-B4FB-D4579F063D30}"/>
              </a:ext>
            </a:extLst>
          </p:cNvPr>
          <p:cNvSpPr txBox="1"/>
          <p:nvPr/>
        </p:nvSpPr>
        <p:spPr bwMode="auto">
          <a:xfrm>
            <a:off x="646815" y="4158501"/>
            <a:ext cx="2962671" cy="437043"/>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panose="020B0604020202020204" pitchFamily="34" charset="0"/>
                <a:cs typeface="Arial" panose="020B0604020202020204" pitchFamily="34" charset="0"/>
              </a:rPr>
              <a:t>But much simpler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fld id="{B67CF038-3847-4047-BD0E-89D16B2E2976}" type="slidenum">
              <a:rPr lang="en-US"/>
              <a:pPr/>
              <a:t>70</a:t>
            </a:fld>
            <a:endParaRPr lang="en-US"/>
          </a:p>
        </p:txBody>
      </p:sp>
      <p:sp>
        <p:nvSpPr>
          <p:cNvPr id="349186" name="Rectangle 2"/>
          <p:cNvSpPr>
            <a:spLocks noChangeArrowheads="1"/>
          </p:cNvSpPr>
          <p:nvPr/>
        </p:nvSpPr>
        <p:spPr bwMode="auto">
          <a:xfrm>
            <a:off x="0" y="0"/>
            <a:ext cx="9144000" cy="1187450"/>
          </a:xfrm>
          <a:prstGeom prst="rect">
            <a:avLst/>
          </a:prstGeom>
          <a:noFill/>
          <a:ln w="38100" algn="ctr">
            <a:noFill/>
            <a:miter lim="800000"/>
            <a:headEnd/>
            <a:tailEnd/>
          </a:ln>
          <a:effectLst/>
        </p:spPr>
        <p:txBody>
          <a:bodyPr anchor="ctr">
            <a:spAutoFit/>
          </a:bodyPr>
          <a:lstStyle/>
          <a:p>
            <a:pPr algn="l">
              <a:lnSpc>
                <a:spcPct val="100000"/>
              </a:lnSpc>
              <a:spcBef>
                <a:spcPct val="0"/>
              </a:spcBef>
            </a:pPr>
            <a:r>
              <a:rPr lang="en-US" sz="2400" b="0">
                <a:solidFill>
                  <a:schemeClr val="tx1"/>
                </a:solidFill>
                <a:latin typeface="Times New Roman" pitchFamily="18" charset="0"/>
                <a:hlinkClick r:id="rId3"/>
              </a:rPr>
              <a:t>  </a:t>
            </a:r>
            <a:r>
              <a:rPr lang="en-US" sz="1800" b="0">
                <a:solidFill>
                  <a:schemeClr val="tx1"/>
                </a:solidFill>
                <a:latin typeface="Times New Roman" pitchFamily="18" charset="0"/>
              </a:rPr>
              <a:t> </a:t>
            </a:r>
            <a:r>
              <a:rPr lang="en-US" sz="2400" b="0">
                <a:solidFill>
                  <a:schemeClr val="tx1"/>
                </a:solidFill>
                <a:latin typeface="Times New Roman" pitchFamily="18" charset="0"/>
              </a:rPr>
              <a:t>          </a:t>
            </a:r>
            <a:br>
              <a:rPr lang="en-US" sz="2400" b="0">
                <a:solidFill>
                  <a:schemeClr val="tx1"/>
                </a:solidFill>
                <a:latin typeface="Times New Roman" pitchFamily="18" charset="0"/>
              </a:rPr>
            </a:br>
            <a:r>
              <a:rPr lang="en-US" sz="2400" b="0">
                <a:solidFill>
                  <a:schemeClr val="tx1"/>
                </a:solidFill>
                <a:latin typeface="Times New Roman" pitchFamily="18" charset="0"/>
              </a:rPr>
              <a:t>This work is licensed under a </a:t>
            </a:r>
            <a:r>
              <a:rPr lang="en-US" sz="2400" b="0">
                <a:solidFill>
                  <a:schemeClr val="tx1"/>
                </a:solidFill>
                <a:latin typeface="Times New Roman" pitchFamily="18" charset="0"/>
                <a:hlinkClick r:id="rId3"/>
              </a:rPr>
              <a:t>Creative Commons Attribution-ShareAlike 2.5 License</a:t>
            </a:r>
            <a:r>
              <a:rPr lang="en-US" sz="2400" b="0">
                <a:solidFill>
                  <a:schemeClr val="tx1"/>
                </a:solidFill>
                <a:latin typeface="Times New Roman" pitchFamily="18" charset="0"/>
              </a:rPr>
              <a:t>. </a:t>
            </a:r>
          </a:p>
        </p:txBody>
      </p:sp>
      <p:pic>
        <p:nvPicPr>
          <p:cNvPr id="349187" name="Picture 3" descr="Creative Commons License">
            <a:hlinkClick r:id="rId3"/>
          </p:cNvPr>
          <p:cNvPicPr>
            <a:picLocks noChangeAspect="1" noChangeArrowheads="1"/>
          </p:cNvPicPr>
          <p:nvPr/>
        </p:nvPicPr>
        <p:blipFill>
          <a:blip r:embed="rId4" cstate="print"/>
          <a:srcRect/>
          <a:stretch>
            <a:fillRect/>
          </a:stretch>
        </p:blipFill>
        <p:spPr bwMode="auto">
          <a:xfrm>
            <a:off x="168275" y="46038"/>
            <a:ext cx="838200" cy="295275"/>
          </a:xfrm>
          <a:prstGeom prst="rect">
            <a:avLst/>
          </a:prstGeom>
          <a:noFill/>
        </p:spPr>
      </p:pic>
      <p:sp>
        <p:nvSpPr>
          <p:cNvPr id="349189" name="Rectangle 5"/>
          <p:cNvSpPr>
            <a:spLocks noChangeArrowheads="1"/>
          </p:cNvSpPr>
          <p:nvPr/>
        </p:nvSpPr>
        <p:spPr bwMode="auto">
          <a:xfrm>
            <a:off x="684213" y="1341438"/>
            <a:ext cx="7772400" cy="4752975"/>
          </a:xfrm>
          <a:prstGeom prst="rect">
            <a:avLst/>
          </a:prstGeom>
          <a:noFill/>
          <a:ln w="9525">
            <a:noFill/>
            <a:miter lim="800000"/>
            <a:headEnd/>
            <a:tailEnd/>
          </a:ln>
          <a:effectLst/>
        </p:spPr>
        <p:txBody>
          <a:bodyPr/>
          <a:lstStyle/>
          <a:p>
            <a:pPr marL="342900" indent="-342900" algn="l">
              <a:buFontTx/>
              <a:buChar char="•"/>
            </a:pPr>
            <a:r>
              <a:rPr lang="en-US" sz="1800">
                <a:solidFill>
                  <a:schemeClr val="tx1"/>
                </a:solidFill>
                <a:latin typeface="Lucida Sans" pitchFamily="34" charset="0"/>
              </a:rPr>
              <a:t>You are free</a:t>
            </a:r>
            <a:r>
              <a:rPr lang="en-US" sz="1800" b="0">
                <a:solidFill>
                  <a:schemeClr val="tx1"/>
                </a:solidFill>
                <a:latin typeface="Lucida Sans" pitchFamily="34" charset="0"/>
              </a:rPr>
              <a:t>:</a:t>
            </a:r>
          </a:p>
          <a:p>
            <a:pPr marL="742950" lvl="1" indent="-285750" algn="l">
              <a:buFontTx/>
              <a:buChar char="–"/>
            </a:pPr>
            <a:r>
              <a:rPr lang="en-US" sz="1800">
                <a:solidFill>
                  <a:schemeClr val="tx1"/>
                </a:solidFill>
                <a:latin typeface="Lucida Sans" pitchFamily="34" charset="0"/>
              </a:rPr>
              <a:t>to Share</a:t>
            </a:r>
            <a:r>
              <a:rPr lang="en-US" sz="1800" b="0">
                <a:solidFill>
                  <a:schemeClr val="tx1"/>
                </a:solidFill>
                <a:latin typeface="Lucida Sans" pitchFamily="34" charset="0"/>
              </a:rPr>
              <a:t> — to copy, distribute and transmit the work </a:t>
            </a:r>
          </a:p>
          <a:p>
            <a:pPr marL="742950" lvl="1" indent="-285750" algn="l">
              <a:buFontTx/>
              <a:buChar char="–"/>
            </a:pPr>
            <a:r>
              <a:rPr lang="en-US" sz="1800">
                <a:solidFill>
                  <a:schemeClr val="tx1"/>
                </a:solidFill>
                <a:latin typeface="Lucida Sans" pitchFamily="34" charset="0"/>
              </a:rPr>
              <a:t>to Remix</a:t>
            </a:r>
            <a:r>
              <a:rPr lang="en-US" sz="1800" b="0">
                <a:solidFill>
                  <a:schemeClr val="tx1"/>
                </a:solidFill>
                <a:latin typeface="Lucida Sans" pitchFamily="34" charset="0"/>
              </a:rPr>
              <a:t> — to adapt the work </a:t>
            </a:r>
          </a:p>
          <a:p>
            <a:pPr marL="342900" indent="-342900" algn="l">
              <a:buFontTx/>
              <a:buChar char="•"/>
            </a:pPr>
            <a:r>
              <a:rPr lang="en-US" sz="1800">
                <a:solidFill>
                  <a:schemeClr val="tx1"/>
                </a:solidFill>
                <a:latin typeface="Lucida Sans" pitchFamily="34" charset="0"/>
              </a:rPr>
              <a:t>Under the following conditions</a:t>
            </a:r>
            <a:r>
              <a:rPr lang="en-US" sz="1800" b="0">
                <a:solidFill>
                  <a:schemeClr val="tx1"/>
                </a:solidFill>
                <a:latin typeface="Lucida Sans" pitchFamily="34" charset="0"/>
              </a:rPr>
              <a:t>:</a:t>
            </a:r>
          </a:p>
          <a:p>
            <a:pPr marL="742950" lvl="1" indent="-285750" algn="l">
              <a:buFontTx/>
              <a:buChar char="–"/>
            </a:pPr>
            <a:r>
              <a:rPr lang="en-US" sz="1800">
                <a:solidFill>
                  <a:schemeClr val="tx1"/>
                </a:solidFill>
                <a:latin typeface="Lucida Sans" pitchFamily="34" charset="0"/>
              </a:rPr>
              <a:t>Attribution</a:t>
            </a:r>
            <a:r>
              <a:rPr lang="en-US" sz="1800" b="0">
                <a:solidFill>
                  <a:schemeClr val="tx1"/>
                </a:solidFill>
                <a:latin typeface="Lucida Sans" pitchFamily="34" charset="0"/>
              </a:rPr>
              <a:t>. You must attribute the work to “The Art of Multiprocessor Programming” (but not in any way that suggests that the authors endorse you or your use of the work). </a:t>
            </a:r>
          </a:p>
          <a:p>
            <a:pPr marL="742950" lvl="1" indent="-285750" algn="l">
              <a:buFontTx/>
              <a:buChar char="–"/>
            </a:pPr>
            <a:r>
              <a:rPr lang="en-US" sz="1800">
                <a:solidFill>
                  <a:schemeClr val="tx1"/>
                </a:solidFill>
                <a:latin typeface="Lucida Sans" pitchFamily="34" charset="0"/>
              </a:rPr>
              <a:t>Share Alike</a:t>
            </a:r>
            <a:r>
              <a:rPr lang="en-US" sz="1800" b="0">
                <a:solidFill>
                  <a:schemeClr val="tx1"/>
                </a:solidFill>
                <a:latin typeface="Lucida Sans" pitchFamily="34" charset="0"/>
              </a:rPr>
              <a:t>. If you alter, transform, or build upon this work, you may distribute the resulting work only under the same, similar or a compatible license. </a:t>
            </a:r>
          </a:p>
          <a:p>
            <a:pPr marL="342900" indent="-342900" algn="l">
              <a:buFontTx/>
              <a:buChar char="•"/>
            </a:pPr>
            <a:r>
              <a:rPr lang="en-US" sz="1800" b="0">
                <a:solidFill>
                  <a:schemeClr val="tx1"/>
                </a:solidFill>
                <a:latin typeface="Lucida Sans" pitchFamily="34" charset="0"/>
              </a:rPr>
              <a:t>For any reuse or distribution, you must make clear to others the license terms of this work. The best way to do this is with a link to</a:t>
            </a:r>
          </a:p>
          <a:p>
            <a:pPr marL="742950" lvl="1" indent="-285750" algn="l">
              <a:buFontTx/>
              <a:buChar char="–"/>
            </a:pPr>
            <a:r>
              <a:rPr lang="en-US" sz="1800" b="0">
                <a:solidFill>
                  <a:schemeClr val="tx1"/>
                </a:solidFill>
                <a:latin typeface="Lucida Sans" pitchFamily="34" charset="0"/>
              </a:rPr>
              <a:t>http://creativecommons.org/licenses/by-sa/3.0/. </a:t>
            </a:r>
          </a:p>
          <a:p>
            <a:pPr marL="342900" indent="-342900" algn="l">
              <a:buFontTx/>
              <a:buChar char="•"/>
            </a:pPr>
            <a:r>
              <a:rPr lang="en-US" sz="1800" b="0">
                <a:solidFill>
                  <a:schemeClr val="tx1"/>
                </a:solidFill>
                <a:latin typeface="Lucida Sans" pitchFamily="34" charset="0"/>
              </a:rPr>
              <a:t>Any of the above conditions can be waived if you get permission from the copyright holder. </a:t>
            </a:r>
          </a:p>
          <a:p>
            <a:pPr marL="342900" indent="-342900" algn="l">
              <a:buFontTx/>
              <a:buChar char="•"/>
            </a:pPr>
            <a:r>
              <a:rPr lang="en-US" sz="1800" b="0">
                <a:solidFill>
                  <a:schemeClr val="tx1"/>
                </a:solidFill>
                <a:latin typeface="Lucida Sans" pitchFamily="34" charset="0"/>
              </a:rPr>
              <a:t>Nothing in this license impairs or restricts the author's moral rights. </a:t>
            </a:r>
          </a:p>
          <a:p>
            <a:pPr marL="342900" indent="-342900" algn="l">
              <a:buFontTx/>
              <a:buChar char="•"/>
            </a:pPr>
            <a:endParaRPr lang="en-US" sz="1800" b="0">
              <a:solidFill>
                <a:schemeClr val="tx1"/>
              </a:solidFill>
              <a:latin typeface="Lucida Sans" pitchFamily="34" charset="0"/>
            </a:endParaRPr>
          </a:p>
        </p:txBody>
      </p:sp>
      <p:sp>
        <p:nvSpPr>
          <p:cNvPr id="7" name="Footer Placeholder 6"/>
          <p:cNvSpPr>
            <a:spLocks noGrp="1"/>
          </p:cNvSpPr>
          <p:nvPr>
            <p:ph type="ftr" sz="quarter" idx="11"/>
          </p:nvPr>
        </p:nvSpPr>
        <p:spPr/>
        <p:txBody>
          <a:bodyPr/>
          <a:lstStyle/>
          <a:p>
            <a:r>
              <a:rPr lang="en-US"/>
              <a:t>Art of Multiprocessor Programming</a:t>
            </a:r>
            <a:endParaRPr lang="en-US" dirty="0"/>
          </a:p>
        </p:txBody>
      </p:sp>
    </p:spTree>
  </p:cSld>
  <p:clrMapOvr>
    <a:masterClrMapping/>
  </p:clrMapOvr>
  <p:transition/>
</p:sld>
</file>

<file path=ppt/theme/theme1.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38100" algn="ctr">
          <a:solidFill>
            <a:srgbClr val="00B0F0"/>
          </a:solidFill>
          <a:miter lim="800000"/>
          <a:headEnd/>
          <a:tailEnd/>
        </a:ln>
        <a:effectLst/>
      </a:spPr>
      <a:bodyPr anchor="ctr" anchorCtr="1"/>
      <a:lstStyle>
        <a:defPPr algn="l">
          <a:lnSpc>
            <a:spcPct val="100000"/>
          </a:lnSpc>
          <a:spcBef>
            <a:spcPct val="0"/>
          </a:spcBef>
          <a:defRPr sz="1800" b="0" dirty="0" smtClean="0">
            <a:solidFill>
              <a:srgbClr val="FFFF00"/>
            </a:solidFill>
            <a:latin typeface="+mj-lt"/>
          </a:defRPr>
        </a:defPPr>
      </a:lstStyle>
    </a:spDef>
    <a:lnDef>
      <a:spPr bwMode="auto">
        <a:xfrm>
          <a:off x="0" y="0"/>
          <a:ext cx="1" cy="1"/>
        </a:xfrm>
        <a:custGeom>
          <a:avLst/>
          <a:gdLst/>
          <a:ahLst/>
          <a:cxnLst/>
          <a:rect l="0" t="0" r="0" b="0"/>
          <a:pathLst/>
        </a:custGeom>
        <a:noFill/>
        <a:ln w="38100" cap="flat" cmpd="sng" algn="ctr">
          <a:solidFill>
            <a:srgbClr val="FF0000"/>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342900" marR="0" indent="-342900" algn="ctr" defTabSz="914400" rtl="0" eaLnBrk="1" fontAlgn="base" latinLnBrk="0" hangingPunct="1">
          <a:lnSpc>
            <a:spcPct val="80000"/>
          </a:lnSpc>
          <a:spcBef>
            <a:spcPct val="20000"/>
          </a:spcBef>
          <a:spcAft>
            <a:spcPct val="0"/>
          </a:spcAft>
          <a:buClrTx/>
          <a:buSzTx/>
          <a:buFontTx/>
          <a:buNone/>
          <a:tabLst/>
          <a:defRPr kumimoji="0" lang="en-US" sz="1600" b="1" i="0" u="none" strike="noStrike" cap="none" normalizeH="0" baseline="0" smtClean="0">
            <a:ln>
              <a:noFill/>
            </a:ln>
            <a:solidFill>
              <a:srgbClr val="FF0000"/>
            </a:solidFill>
            <a:effectLst/>
            <a:latin typeface="Comic Sans MS" pitchFamily="66" charset="0"/>
            <a:cs typeface="Arial" pitchFamily="34"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4129</TotalTime>
  <Words>5202</Words>
  <Application>Microsoft Office PowerPoint</Application>
  <PresentationFormat>On-screen Show (4:3)</PresentationFormat>
  <Paragraphs>1167</Paragraphs>
  <Slides>70</Slides>
  <Notes>64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70</vt:i4>
      </vt:variant>
    </vt:vector>
  </HeadingPairs>
  <TitlesOfParts>
    <vt:vector size="79" baseType="lpstr">
      <vt:lpstr>Arial</vt:lpstr>
      <vt:lpstr>Comic Sans MS</vt:lpstr>
      <vt:lpstr>Consolas</vt:lpstr>
      <vt:lpstr>Courier New</vt:lpstr>
      <vt:lpstr>Lucida Console</vt:lpstr>
      <vt:lpstr>Lucida Sans</vt:lpstr>
      <vt:lpstr>Marlett</vt:lpstr>
      <vt:lpstr>Times New Roman</vt:lpstr>
      <vt:lpstr>1_Default Design</vt:lpstr>
      <vt:lpstr>PowerPoint Presentation</vt:lpstr>
      <vt:lpstr>Set Interface</vt:lpstr>
      <vt:lpstr>List-Based Sets</vt:lpstr>
      <vt:lpstr>Set Method Mix</vt:lpstr>
      <vt:lpstr>Binary Search Tree</vt:lpstr>
      <vt:lpstr>Balanced via Rotations</vt:lpstr>
      <vt:lpstr>Rotation (1)</vt:lpstr>
      <vt:lpstr>Rotation (2)</vt:lpstr>
      <vt:lpstr>Hard to Parallelize</vt:lpstr>
      <vt:lpstr>Skip Lists</vt:lpstr>
      <vt:lpstr>Skip List Property</vt:lpstr>
      <vt:lpstr>Skip List Property</vt:lpstr>
      <vt:lpstr>Skip List Property</vt:lpstr>
      <vt:lpstr>Skip List Property</vt:lpstr>
      <vt:lpstr>Skip List Property</vt:lpstr>
      <vt:lpstr>Skip List Property</vt:lpstr>
      <vt:lpstr>Search</vt:lpstr>
      <vt:lpstr>Search</vt:lpstr>
      <vt:lpstr>Search</vt:lpstr>
      <vt:lpstr>Search</vt:lpstr>
      <vt:lpstr>Search</vt:lpstr>
      <vt:lpstr>Search</vt:lpstr>
      <vt:lpstr>Search</vt:lpstr>
      <vt:lpstr>Why Logarthimic</vt:lpstr>
      <vt:lpstr>Sequential Find</vt:lpstr>
      <vt:lpstr>Sequential Find</vt:lpstr>
      <vt:lpstr>Sequential Find</vt:lpstr>
      <vt:lpstr>Sequential Find</vt:lpstr>
      <vt:lpstr>Sequential Find</vt:lpstr>
      <vt:lpstr>Successful Search</vt:lpstr>
      <vt:lpstr>Successful Search</vt:lpstr>
      <vt:lpstr>Unsuccessful Search</vt:lpstr>
      <vt:lpstr>Unsuccessful Search</vt:lpstr>
      <vt:lpstr>Lazy Skip List</vt:lpstr>
      <vt:lpstr>Lazy List Review</vt:lpstr>
      <vt:lpstr>PowerPoint Presentation</vt:lpstr>
      <vt:lpstr>PowerPoint Presentation</vt:lpstr>
      <vt:lpstr>Lazy Removal</vt:lpstr>
      <vt:lpstr>Lazy Skip List</vt:lpstr>
      <vt:lpstr>add(6)</vt:lpstr>
      <vt:lpstr>add(6)</vt:lpstr>
      <vt:lpstr>PowerPoint Presentation</vt:lpstr>
      <vt:lpstr>PowerPoint Presentation</vt:lpstr>
      <vt:lpstr>add(6)</vt:lpstr>
      <vt:lpstr>add(6)</vt:lpstr>
      <vt:lpstr>remove(6)</vt:lpstr>
      <vt:lpstr>remove(6)</vt:lpstr>
      <vt:lpstr>remove(6)</vt:lpstr>
      <vt:lpstr>remove(6)</vt:lpstr>
      <vt:lpstr>remove(6)</vt:lpstr>
      <vt:lpstr>remove(6)</vt:lpstr>
      <vt:lpstr>remove(6)</vt:lpstr>
      <vt:lpstr>remove(6)</vt:lpstr>
      <vt:lpstr>remove(6)</vt:lpstr>
      <vt:lpstr>remove(6)</vt:lpstr>
      <vt:lpstr>contains(8)</vt:lpstr>
      <vt:lpstr>contains(8)</vt:lpstr>
      <vt:lpstr>contains(8)</vt:lpstr>
      <vt:lpstr>contains(8)</vt:lpstr>
      <vt:lpstr>Linearization Point: remove(6)</vt:lpstr>
      <vt:lpstr>Linearization Point: add</vt:lpstr>
      <vt:lpstr>Linearization Point: unsuccessful contains?</vt:lpstr>
      <vt:lpstr>PowerPoint Presentation</vt:lpstr>
      <vt:lpstr>PowerPoint Presentation</vt:lpstr>
      <vt:lpstr>A Simple Experiment</vt:lpstr>
      <vt:lpstr>Lazy Skip List: Performance</vt:lpstr>
      <vt:lpstr>Lazy Skip List: Performance</vt:lpstr>
      <vt:lpstr>Lazy Skip List: Performance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Herlihy, Maurice</dc:creator>
  <cp:lastModifiedBy>Maurice Herlih</cp:lastModifiedBy>
  <cp:revision>441</cp:revision>
  <dcterms:created xsi:type="dcterms:W3CDTF">1601-01-01T00:00:00Z</dcterms:created>
  <dcterms:modified xsi:type="dcterms:W3CDTF">2024-10-21T19:53:42Z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iveCommons_Licensed">
    <vt:bool>true</vt:bool>
  </property>
  <property fmtid="{D5CDD505-2E9C-101B-9397-08002B2CF9AE}" pid="3" name="CreativeCommons_LicenseURL">
    <vt:lpwstr>http://creativecommons.org/licenses/by-sa/2.5/</vt:lpwstr>
  </property>
  <property fmtid="{D5CDD505-2E9C-101B-9397-08002B2CF9AE}" pid="4" name="CreativeCommons_Derivatives">
    <vt:lpwstr>Share Alike</vt:lpwstr>
  </property>
  <property fmtid="{D5CDD505-2E9C-101B-9397-08002B2CF9AE}" pid="5" name="CreativeCommons_CommercialUse">
    <vt:lpwstr>Yes</vt:lpwstr>
  </property>
  <property fmtid="{D5CDD505-2E9C-101B-9397-08002B2CF9AE}" pid="6" name="CreativeCommons_Jurisdiction">
    <vt:lpwstr/>
  </property>
</Properties>
</file>